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7"/>
  </p:notesMasterIdLst>
  <p:sldIdLst>
    <p:sldId id="256" r:id="rId2"/>
    <p:sldId id="259" r:id="rId3"/>
    <p:sldId id="265" r:id="rId4"/>
    <p:sldId id="284" r:id="rId5"/>
    <p:sldId id="285" r:id="rId6"/>
    <p:sldId id="286" r:id="rId7"/>
    <p:sldId id="276" r:id="rId8"/>
    <p:sldId id="287" r:id="rId9"/>
    <p:sldId id="281" r:id="rId10"/>
    <p:sldId id="279" r:id="rId11"/>
    <p:sldId id="280" r:id="rId12"/>
    <p:sldId id="282" r:id="rId13"/>
    <p:sldId id="283" r:id="rId14"/>
    <p:sldId id="268" r:id="rId15"/>
    <p:sldId id="270" r:id="rId16"/>
  </p:sldIdLst>
  <p:sldSz cx="12192000" cy="6858000"/>
  <p:notesSz cx="6858000" cy="9144000"/>
  <p:embeddedFontLst>
    <p:embeddedFont>
      <p:font typeface="微软雅黑" panose="020B0503020204020204" pitchFamily="34" charset="-122"/>
      <p:regular r:id="rId18"/>
      <p:bold r:id="rId19"/>
    </p:embeddedFont>
    <p:embeddedFont>
      <p:font typeface="经典综艺体简" panose="02010609000101010101" charset="-122"/>
      <p:regular r:id="rId20"/>
    </p:embeddedFont>
    <p:embeddedFont>
      <p:font typeface="迷你简粗倩" panose="020B0600000101010101" charset="-122"/>
      <p:regular r:id="rId21"/>
    </p:embeddedFont>
    <p:embeddedFont>
      <p:font typeface="汉真广标" panose="020B0600000101010101" charset="-122"/>
      <p:regular r:id="rId22"/>
    </p:embeddedFont>
    <p:embeddedFont>
      <p:font typeface="Broadway" panose="04040905080B02020502" pitchFamily="82" charset="0"/>
      <p:regular r:id="rId23"/>
    </p:embeddedFon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Calibri Light" panose="020F0302020204030204" pitchFamily="34" charset="0"/>
      <p:regular r:id="rId28"/>
      <p:italic r:id="rId29"/>
    </p:embeddedFont>
    <p:embeddedFont>
      <p:font typeface="휴먼모음T" panose="02030504000101010101" pitchFamily="18" charset="-127"/>
      <p:regular r:id="rId30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5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665" userDrawn="1">
          <p15:clr>
            <a:srgbClr val="A4A3A4"/>
          </p15:clr>
        </p15:guide>
        <p15:guide id="4" pos="7015" userDrawn="1">
          <p15:clr>
            <a:srgbClr val="A4A3A4"/>
          </p15:clr>
        </p15:guide>
        <p15:guide id="5" orient="horz" pos="381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3BF26"/>
    <a:srgbClr val="513D29"/>
    <a:srgbClr val="6BC9C0"/>
    <a:srgbClr val="3BAAA7"/>
    <a:srgbClr val="E9E9E9"/>
    <a:srgbClr val="2D6D7C"/>
    <a:srgbClr val="B8D850"/>
    <a:srgbClr val="276271"/>
    <a:srgbClr val="ABD134"/>
    <a:srgbClr val="5DC6C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935" autoAdjust="0"/>
    <p:restoredTop sz="95838" autoAdjust="0"/>
  </p:normalViewPr>
  <p:slideViewPr>
    <p:cSldViewPr snapToGrid="0" showGuides="1">
      <p:cViewPr varScale="1">
        <p:scale>
          <a:sx n="101" d="100"/>
          <a:sy n="101" d="100"/>
        </p:scale>
        <p:origin x="64" y="149"/>
      </p:cViewPr>
      <p:guideLst>
        <p:guide orient="horz" pos="2205"/>
        <p:guide pos="3840"/>
        <p:guide pos="665"/>
        <p:guide pos="7015"/>
        <p:guide orient="horz" pos="381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a typeface="迷你简粗倩" panose="03000509000000000000" pitchFamily="65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ea typeface="迷你简粗倩" panose="03000509000000000000" pitchFamily="65" charset="-122"/>
              </a:defRPr>
            </a:lvl1pPr>
          </a:lstStyle>
          <a:p>
            <a:fld id="{41D74DD4-0FA5-4B43-A728-240DEFDB0987}" type="datetimeFigureOut">
              <a:rPr lang="zh-CN" altLang="en-US" smtClean="0"/>
              <a:pPr/>
              <a:t>2020/5/21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a typeface="迷你简粗倩" panose="03000509000000000000" pitchFamily="65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ea typeface="迷你简粗倩" panose="03000509000000000000" pitchFamily="65" charset="-122"/>
              </a:defRPr>
            </a:lvl1pPr>
          </a:lstStyle>
          <a:p>
            <a:fld id="{F36A03A0-E2BC-47D9-830A-A167A99859D7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430273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迷你简粗倩" panose="03000509000000000000" pitchFamily="65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迷你简粗倩" panose="03000509000000000000" pitchFamily="65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迷你简粗倩" panose="03000509000000000000" pitchFamily="65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迷你简粗倩" panose="03000509000000000000" pitchFamily="65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迷你简粗倩" panose="03000509000000000000" pitchFamily="65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5ABE6-580C-4C7B-A2E7-2FBB98A96D50}" type="datetimeFigureOut">
              <a:rPr lang="zh-CN" altLang="en-US" smtClean="0"/>
              <a:t>2020/5/21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506FA-11A6-431E-9FD4-455B8EBAB12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42624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5ABE6-580C-4C7B-A2E7-2FBB98A96D50}" type="datetimeFigureOut">
              <a:rPr lang="zh-CN" altLang="en-US" smtClean="0"/>
              <a:t>2020/5/21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506FA-11A6-431E-9FD4-455B8EBAB12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59498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5ABE6-580C-4C7B-A2E7-2FBB98A96D50}" type="datetimeFigureOut">
              <a:rPr lang="zh-CN" altLang="en-US" smtClean="0"/>
              <a:t>2020/5/21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506FA-11A6-431E-9FD4-455B8EBAB12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96678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5ABE6-580C-4C7B-A2E7-2FBB98A96D50}" type="datetimeFigureOut">
              <a:rPr lang="zh-CN" altLang="en-US" smtClean="0"/>
              <a:t>2020/5/21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506FA-11A6-431E-9FD4-455B8EBAB12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62468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5ABE6-580C-4C7B-A2E7-2FBB98A96D50}" type="datetimeFigureOut">
              <a:rPr lang="zh-CN" altLang="en-US" smtClean="0"/>
              <a:t>2020/5/21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506FA-11A6-431E-9FD4-455B8EBAB12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40198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5ABE6-580C-4C7B-A2E7-2FBB98A96D50}" type="datetimeFigureOut">
              <a:rPr lang="zh-CN" altLang="en-US" smtClean="0"/>
              <a:t>2020/5/21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506FA-11A6-431E-9FD4-455B8EBAB12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27548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5ABE6-580C-4C7B-A2E7-2FBB98A96D50}" type="datetimeFigureOut">
              <a:rPr lang="zh-CN" altLang="en-US" smtClean="0"/>
              <a:t>2020/5/21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506FA-11A6-431E-9FD4-455B8EBAB12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34420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ChangeAspect="1" noChangeArrowheads="1"/>
          </p:cNvSpPr>
          <p:nvPr userDrawn="1"/>
        </p:nvSpPr>
        <p:spPr bwMode="auto">
          <a:xfrm>
            <a:off x="-14287" y="0"/>
            <a:ext cx="2521514" cy="6876000"/>
          </a:xfrm>
          <a:prstGeom prst="rect">
            <a:avLst/>
          </a:prstGeom>
          <a:solidFill>
            <a:srgbClr val="93BF2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>
              <a:ea typeface="迷你简粗倩" panose="03000509000000000000" pitchFamily="65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002483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5"/>
          <p:cNvSpPr>
            <a:spLocks noChangeAspect="1" noChangeArrowheads="1"/>
          </p:cNvSpPr>
          <p:nvPr userDrawn="1"/>
        </p:nvSpPr>
        <p:spPr bwMode="auto">
          <a:xfrm>
            <a:off x="-14288" y="0"/>
            <a:ext cx="12206287" cy="6876000"/>
          </a:xfrm>
          <a:prstGeom prst="rect">
            <a:avLst/>
          </a:prstGeom>
          <a:solidFill>
            <a:srgbClr val="93BF2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>
              <a:ea typeface="迷你简粗倩" panose="03000509000000000000" pitchFamily="65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951784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47991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5ABE6-580C-4C7B-A2E7-2FBB98A96D50}" type="datetimeFigureOut">
              <a:rPr lang="zh-CN" altLang="en-US" smtClean="0"/>
              <a:t>2020/5/21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506FA-11A6-431E-9FD4-455B8EBAB12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16382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a typeface="迷你简粗倩" panose="03000509000000000000" pitchFamily="65" charset="-122"/>
              </a:defRPr>
            </a:lvl1pPr>
          </a:lstStyle>
          <a:p>
            <a:fld id="{BED5ABE6-580C-4C7B-A2E7-2FBB98A96D50}" type="datetimeFigureOut">
              <a:rPr lang="zh-CN" altLang="en-US" smtClean="0"/>
              <a:pPr/>
              <a:t>2020/5/21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a typeface="迷你简粗倩" panose="03000509000000000000" pitchFamily="65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a typeface="迷你简粗倩" panose="03000509000000000000" pitchFamily="65" charset="-122"/>
              </a:defRPr>
            </a:lvl1pPr>
          </a:lstStyle>
          <a:p>
            <a:fld id="{A1A506FA-11A6-431E-9FD4-455B8EBAB12C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342333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迷你简粗倩" panose="03000509000000000000" pitchFamily="65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迷你简粗倩" panose="03000509000000000000" pitchFamily="65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迷你简粗倩" panose="03000509000000000000" pitchFamily="65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迷你简粗倩" panose="03000509000000000000" pitchFamily="65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迷你简粗倩" panose="03000509000000000000" pitchFamily="65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迷你简粗倩" panose="03000509000000000000" pitchFamily="65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文本框 119"/>
          <p:cNvSpPr txBox="1"/>
          <p:nvPr/>
        </p:nvSpPr>
        <p:spPr>
          <a:xfrm>
            <a:off x="6089347" y="2255528"/>
            <a:ext cx="5040623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4800" b="1" dirty="0">
                <a:solidFill>
                  <a:schemeClr val="bg1"/>
                </a:solidFill>
                <a:latin typeface="Broadway" panose="04040905080B02020502" pitchFamily="82" charset="0"/>
                <a:ea typeface="汉真广标" panose="02010609000101010101" pitchFamily="49" charset="-122"/>
                <a:cs typeface="经典综艺体简" panose="02010609000101010101" pitchFamily="49" charset="-122"/>
              </a:rPr>
              <a:t>TABBY</a:t>
            </a:r>
            <a:endParaRPr lang="zh-CN" altLang="en-US" sz="4800" dirty="0">
              <a:solidFill>
                <a:schemeClr val="bg1"/>
              </a:solidFill>
              <a:latin typeface="汉真广标" panose="02010609000101010101" pitchFamily="49" charset="-122"/>
              <a:ea typeface="汉真广标" panose="02010609000101010101" pitchFamily="49" charset="-122"/>
              <a:cs typeface="经典综艺体简" panose="02010609000101010101" pitchFamily="49" charset="-122"/>
            </a:endParaRPr>
          </a:p>
        </p:txBody>
      </p:sp>
      <p:grpSp>
        <p:nvGrpSpPr>
          <p:cNvPr id="170" name="组合 169"/>
          <p:cNvGrpSpPr>
            <a:grpSpLocks noChangeAspect="1"/>
          </p:cNvGrpSpPr>
          <p:nvPr/>
        </p:nvGrpSpPr>
        <p:grpSpPr>
          <a:xfrm>
            <a:off x="6223563" y="4020382"/>
            <a:ext cx="382025" cy="576000"/>
            <a:chOff x="4667250" y="1277938"/>
            <a:chExt cx="2857501" cy="4308476"/>
          </a:xfrm>
        </p:grpSpPr>
        <p:sp>
          <p:nvSpPr>
            <p:cNvPr id="171" name="Freeform 5"/>
            <p:cNvSpPr>
              <a:spLocks/>
            </p:cNvSpPr>
            <p:nvPr/>
          </p:nvSpPr>
          <p:spPr bwMode="auto">
            <a:xfrm>
              <a:off x="6196013" y="1277938"/>
              <a:ext cx="0" cy="4763"/>
            </a:xfrm>
            <a:custGeom>
              <a:avLst/>
              <a:gdLst>
                <a:gd name="T0" fmla="*/ 3 h 3"/>
                <a:gd name="T1" fmla="*/ 3 h 3"/>
                <a:gd name="T2" fmla="*/ 0 h 3"/>
                <a:gd name="T3" fmla="*/ 3 h 3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3">
                  <a:moveTo>
                    <a:pt x="0" y="3"/>
                  </a:moveTo>
                  <a:lnTo>
                    <a:pt x="0" y="3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ED730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迷你简粗倩" panose="03000509000000000000" pitchFamily="65" charset="-122"/>
              </a:endParaRPr>
            </a:p>
          </p:txBody>
        </p:sp>
        <p:sp>
          <p:nvSpPr>
            <p:cNvPr id="172" name="Freeform 6"/>
            <p:cNvSpPr>
              <a:spLocks/>
            </p:cNvSpPr>
            <p:nvPr/>
          </p:nvSpPr>
          <p:spPr bwMode="auto">
            <a:xfrm>
              <a:off x="5521325" y="5038726"/>
              <a:ext cx="911225" cy="547688"/>
            </a:xfrm>
            <a:custGeom>
              <a:avLst/>
              <a:gdLst>
                <a:gd name="T0" fmla="*/ 574 w 574"/>
                <a:gd name="T1" fmla="*/ 0 h 345"/>
                <a:gd name="T2" fmla="*/ 285 w 574"/>
                <a:gd name="T3" fmla="*/ 345 h 345"/>
                <a:gd name="T4" fmla="*/ 0 w 574"/>
                <a:gd name="T5" fmla="*/ 2 h 345"/>
                <a:gd name="T6" fmla="*/ 574 w 574"/>
                <a:gd name="T7" fmla="*/ 0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4" h="345">
                  <a:moveTo>
                    <a:pt x="574" y="0"/>
                  </a:moveTo>
                  <a:lnTo>
                    <a:pt x="285" y="345"/>
                  </a:lnTo>
                  <a:lnTo>
                    <a:pt x="0" y="2"/>
                  </a:lnTo>
                  <a:lnTo>
                    <a:pt x="574" y="0"/>
                  </a:lnTo>
                  <a:close/>
                </a:path>
              </a:pathLst>
            </a:custGeom>
            <a:solidFill>
              <a:srgbClr val="514E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迷你简粗倩" panose="03000509000000000000" pitchFamily="65" charset="-122"/>
              </a:endParaRPr>
            </a:p>
          </p:txBody>
        </p:sp>
        <p:sp>
          <p:nvSpPr>
            <p:cNvPr id="173" name="Freeform 7"/>
            <p:cNvSpPr>
              <a:spLocks/>
            </p:cNvSpPr>
            <p:nvPr/>
          </p:nvSpPr>
          <p:spPr bwMode="auto">
            <a:xfrm>
              <a:off x="4667250" y="2184401"/>
              <a:ext cx="2620963" cy="2616200"/>
            </a:xfrm>
            <a:custGeom>
              <a:avLst/>
              <a:gdLst>
                <a:gd name="T0" fmla="*/ 338 w 696"/>
                <a:gd name="T1" fmla="*/ 358 h 696"/>
                <a:gd name="T2" fmla="*/ 338 w 696"/>
                <a:gd name="T3" fmla="*/ 0 h 696"/>
                <a:gd name="T4" fmla="*/ 0 w 696"/>
                <a:gd name="T5" fmla="*/ 348 h 696"/>
                <a:gd name="T6" fmla="*/ 348 w 696"/>
                <a:gd name="T7" fmla="*/ 696 h 696"/>
                <a:gd name="T8" fmla="*/ 696 w 696"/>
                <a:gd name="T9" fmla="*/ 358 h 696"/>
                <a:gd name="T10" fmla="*/ 338 w 696"/>
                <a:gd name="T11" fmla="*/ 358 h 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96" h="696">
                  <a:moveTo>
                    <a:pt x="338" y="358"/>
                  </a:moveTo>
                  <a:cubicBezTo>
                    <a:pt x="338" y="0"/>
                    <a:pt x="338" y="0"/>
                    <a:pt x="338" y="0"/>
                  </a:cubicBezTo>
                  <a:cubicBezTo>
                    <a:pt x="150" y="5"/>
                    <a:pt x="0" y="159"/>
                    <a:pt x="0" y="348"/>
                  </a:cubicBezTo>
                  <a:cubicBezTo>
                    <a:pt x="0" y="540"/>
                    <a:pt x="156" y="696"/>
                    <a:pt x="348" y="696"/>
                  </a:cubicBezTo>
                  <a:cubicBezTo>
                    <a:pt x="537" y="696"/>
                    <a:pt x="690" y="546"/>
                    <a:pt x="696" y="358"/>
                  </a:cubicBezTo>
                  <a:lnTo>
                    <a:pt x="338" y="358"/>
                  </a:lnTo>
                  <a:close/>
                </a:path>
              </a:pathLst>
            </a:custGeom>
            <a:solidFill>
              <a:srgbClr val="EFB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迷你简粗倩" panose="03000509000000000000" pitchFamily="65" charset="-122"/>
              </a:endParaRPr>
            </a:p>
          </p:txBody>
        </p:sp>
        <p:sp>
          <p:nvSpPr>
            <p:cNvPr id="174" name="Freeform 8"/>
            <p:cNvSpPr>
              <a:spLocks/>
            </p:cNvSpPr>
            <p:nvPr/>
          </p:nvSpPr>
          <p:spPr bwMode="auto">
            <a:xfrm>
              <a:off x="6176963" y="1928813"/>
              <a:ext cx="1347788" cy="1349375"/>
            </a:xfrm>
            <a:custGeom>
              <a:avLst/>
              <a:gdLst>
                <a:gd name="T0" fmla="*/ 10 w 358"/>
                <a:gd name="T1" fmla="*/ 0 h 359"/>
                <a:gd name="T2" fmla="*/ 0 w 358"/>
                <a:gd name="T3" fmla="*/ 0 h 359"/>
                <a:gd name="T4" fmla="*/ 0 w 358"/>
                <a:gd name="T5" fmla="*/ 359 h 359"/>
                <a:gd name="T6" fmla="*/ 358 w 358"/>
                <a:gd name="T7" fmla="*/ 359 h 359"/>
                <a:gd name="T8" fmla="*/ 358 w 358"/>
                <a:gd name="T9" fmla="*/ 348 h 359"/>
                <a:gd name="T10" fmla="*/ 10 w 358"/>
                <a:gd name="T11" fmla="*/ 0 h 3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" h="359">
                  <a:moveTo>
                    <a:pt x="10" y="0"/>
                  </a:moveTo>
                  <a:cubicBezTo>
                    <a:pt x="7" y="0"/>
                    <a:pt x="3" y="0"/>
                    <a:pt x="0" y="0"/>
                  </a:cubicBezTo>
                  <a:cubicBezTo>
                    <a:pt x="0" y="359"/>
                    <a:pt x="0" y="359"/>
                    <a:pt x="0" y="359"/>
                  </a:cubicBezTo>
                  <a:cubicBezTo>
                    <a:pt x="358" y="359"/>
                    <a:pt x="358" y="359"/>
                    <a:pt x="358" y="359"/>
                  </a:cubicBezTo>
                  <a:cubicBezTo>
                    <a:pt x="358" y="355"/>
                    <a:pt x="358" y="352"/>
                    <a:pt x="358" y="348"/>
                  </a:cubicBezTo>
                  <a:cubicBezTo>
                    <a:pt x="358" y="156"/>
                    <a:pt x="202" y="0"/>
                    <a:pt x="10" y="0"/>
                  </a:cubicBezTo>
                  <a:close/>
                </a:path>
              </a:pathLst>
            </a:custGeom>
            <a:solidFill>
              <a:srgbClr val="FF7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迷你简粗倩" panose="03000509000000000000" pitchFamily="65" charset="-122"/>
              </a:endParaRPr>
            </a:p>
          </p:txBody>
        </p:sp>
        <p:sp>
          <p:nvSpPr>
            <p:cNvPr id="175" name="Freeform 9"/>
            <p:cNvSpPr>
              <a:spLocks/>
            </p:cNvSpPr>
            <p:nvPr/>
          </p:nvSpPr>
          <p:spPr bwMode="auto">
            <a:xfrm>
              <a:off x="4957763" y="4014788"/>
              <a:ext cx="2039938" cy="928688"/>
            </a:xfrm>
            <a:custGeom>
              <a:avLst/>
              <a:gdLst>
                <a:gd name="T0" fmla="*/ 979 w 1285"/>
                <a:gd name="T1" fmla="*/ 583 h 585"/>
                <a:gd name="T2" fmla="*/ 1285 w 1285"/>
                <a:gd name="T3" fmla="*/ 216 h 585"/>
                <a:gd name="T4" fmla="*/ 1285 w 1285"/>
                <a:gd name="T5" fmla="*/ 216 h 585"/>
                <a:gd name="T6" fmla="*/ 1285 w 1285"/>
                <a:gd name="T7" fmla="*/ 216 h 585"/>
                <a:gd name="T8" fmla="*/ 965 w 1285"/>
                <a:gd name="T9" fmla="*/ 0 h 585"/>
                <a:gd name="T10" fmla="*/ 642 w 1285"/>
                <a:gd name="T11" fmla="*/ 218 h 585"/>
                <a:gd name="T12" fmla="*/ 320 w 1285"/>
                <a:gd name="T13" fmla="*/ 3 h 585"/>
                <a:gd name="T14" fmla="*/ 0 w 1285"/>
                <a:gd name="T15" fmla="*/ 218 h 585"/>
                <a:gd name="T16" fmla="*/ 0 w 1285"/>
                <a:gd name="T17" fmla="*/ 218 h 585"/>
                <a:gd name="T18" fmla="*/ 0 w 1285"/>
                <a:gd name="T19" fmla="*/ 218 h 585"/>
                <a:gd name="T20" fmla="*/ 308 w 1285"/>
                <a:gd name="T21" fmla="*/ 585 h 585"/>
                <a:gd name="T22" fmla="*/ 979 w 1285"/>
                <a:gd name="T23" fmla="*/ 583 h 5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285" h="585">
                  <a:moveTo>
                    <a:pt x="979" y="583"/>
                  </a:moveTo>
                  <a:lnTo>
                    <a:pt x="1285" y="216"/>
                  </a:lnTo>
                  <a:lnTo>
                    <a:pt x="1285" y="216"/>
                  </a:lnTo>
                  <a:lnTo>
                    <a:pt x="1285" y="216"/>
                  </a:lnTo>
                  <a:lnTo>
                    <a:pt x="965" y="0"/>
                  </a:lnTo>
                  <a:lnTo>
                    <a:pt x="642" y="218"/>
                  </a:lnTo>
                  <a:lnTo>
                    <a:pt x="320" y="3"/>
                  </a:lnTo>
                  <a:lnTo>
                    <a:pt x="0" y="218"/>
                  </a:lnTo>
                  <a:lnTo>
                    <a:pt x="0" y="218"/>
                  </a:lnTo>
                  <a:lnTo>
                    <a:pt x="0" y="218"/>
                  </a:lnTo>
                  <a:lnTo>
                    <a:pt x="308" y="585"/>
                  </a:lnTo>
                  <a:lnTo>
                    <a:pt x="979" y="583"/>
                  </a:lnTo>
                  <a:close/>
                </a:path>
              </a:pathLst>
            </a:custGeom>
            <a:solidFill>
              <a:srgbClr val="D3C9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迷你简粗倩" panose="03000509000000000000" pitchFamily="65" charset="-122"/>
              </a:endParaRPr>
            </a:p>
          </p:txBody>
        </p:sp>
      </p:grpSp>
      <p:cxnSp>
        <p:nvCxnSpPr>
          <p:cNvPr id="3" name="直接连接符 2"/>
          <p:cNvCxnSpPr/>
          <p:nvPr/>
        </p:nvCxnSpPr>
        <p:spPr>
          <a:xfrm>
            <a:off x="5586413" y="2047351"/>
            <a:ext cx="0" cy="255600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7"/>
          <p:cNvSpPr>
            <a:spLocks noChangeArrowheads="1"/>
          </p:cNvSpPr>
          <p:nvPr userDrawn="1"/>
        </p:nvSpPr>
        <p:spPr bwMode="auto">
          <a:xfrm>
            <a:off x="2626749" y="2231525"/>
            <a:ext cx="2228968" cy="2230154"/>
          </a:xfrm>
          <a:prstGeom prst="ellipse">
            <a:avLst/>
          </a:prstGeom>
          <a:solidFill>
            <a:srgbClr val="513D2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>
              <a:ea typeface="迷你简粗倩" panose="03000509000000000000" pitchFamily="65" charset="-122"/>
            </a:endParaRPr>
          </a:p>
        </p:txBody>
      </p:sp>
      <p:sp>
        <p:nvSpPr>
          <p:cNvPr id="55" name="Freeform 8"/>
          <p:cNvSpPr>
            <a:spLocks/>
          </p:cNvSpPr>
          <p:nvPr userDrawn="1"/>
        </p:nvSpPr>
        <p:spPr bwMode="auto">
          <a:xfrm>
            <a:off x="2171038" y="2720293"/>
            <a:ext cx="676483" cy="396682"/>
          </a:xfrm>
          <a:custGeom>
            <a:avLst/>
            <a:gdLst>
              <a:gd name="T0" fmla="*/ 57 w 242"/>
              <a:gd name="T1" fmla="*/ 31 h 142"/>
              <a:gd name="T2" fmla="*/ 69 w 242"/>
              <a:gd name="T3" fmla="*/ 32 h 142"/>
              <a:gd name="T4" fmla="*/ 129 w 242"/>
              <a:gd name="T5" fmla="*/ 0 h 142"/>
              <a:gd name="T6" fmla="*/ 201 w 242"/>
              <a:gd name="T7" fmla="*/ 63 h 142"/>
              <a:gd name="T8" fmla="*/ 201 w 242"/>
              <a:gd name="T9" fmla="*/ 63 h 142"/>
              <a:gd name="T10" fmla="*/ 242 w 242"/>
              <a:gd name="T11" fmla="*/ 102 h 142"/>
              <a:gd name="T12" fmla="*/ 201 w 242"/>
              <a:gd name="T13" fmla="*/ 142 h 142"/>
              <a:gd name="T14" fmla="*/ 57 w 242"/>
              <a:gd name="T15" fmla="*/ 142 h 142"/>
              <a:gd name="T16" fmla="*/ 0 w 242"/>
              <a:gd name="T17" fmla="*/ 86 h 142"/>
              <a:gd name="T18" fmla="*/ 57 w 242"/>
              <a:gd name="T19" fmla="*/ 31 h 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42" h="142">
                <a:moveTo>
                  <a:pt x="57" y="31"/>
                </a:moveTo>
                <a:cubicBezTo>
                  <a:pt x="61" y="31"/>
                  <a:pt x="65" y="31"/>
                  <a:pt x="69" y="32"/>
                </a:cubicBezTo>
                <a:cubicBezTo>
                  <a:pt x="82" y="13"/>
                  <a:pt x="104" y="0"/>
                  <a:pt x="129" y="0"/>
                </a:cubicBezTo>
                <a:cubicBezTo>
                  <a:pt x="166" y="0"/>
                  <a:pt x="197" y="28"/>
                  <a:pt x="201" y="63"/>
                </a:cubicBezTo>
                <a:cubicBezTo>
                  <a:pt x="201" y="63"/>
                  <a:pt x="201" y="63"/>
                  <a:pt x="201" y="63"/>
                </a:cubicBezTo>
                <a:cubicBezTo>
                  <a:pt x="224" y="63"/>
                  <a:pt x="242" y="81"/>
                  <a:pt x="242" y="102"/>
                </a:cubicBezTo>
                <a:cubicBezTo>
                  <a:pt x="242" y="124"/>
                  <a:pt x="224" y="142"/>
                  <a:pt x="201" y="142"/>
                </a:cubicBezTo>
                <a:cubicBezTo>
                  <a:pt x="57" y="142"/>
                  <a:pt x="57" y="142"/>
                  <a:pt x="57" y="142"/>
                </a:cubicBezTo>
                <a:cubicBezTo>
                  <a:pt x="25" y="142"/>
                  <a:pt x="0" y="117"/>
                  <a:pt x="0" y="86"/>
                </a:cubicBezTo>
                <a:cubicBezTo>
                  <a:pt x="0" y="55"/>
                  <a:pt x="25" y="31"/>
                  <a:pt x="57" y="31"/>
                </a:cubicBezTo>
              </a:path>
            </a:pathLst>
          </a:custGeom>
          <a:solidFill>
            <a:srgbClr val="1DA8A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>
              <a:ea typeface="迷你简粗倩" panose="03000509000000000000" pitchFamily="65" charset="-122"/>
            </a:endParaRPr>
          </a:p>
        </p:txBody>
      </p:sp>
      <p:sp>
        <p:nvSpPr>
          <p:cNvPr id="56" name="Freeform 9"/>
          <p:cNvSpPr>
            <a:spLocks/>
          </p:cNvSpPr>
          <p:nvPr userDrawn="1"/>
        </p:nvSpPr>
        <p:spPr bwMode="auto">
          <a:xfrm>
            <a:off x="2436673" y="2585705"/>
            <a:ext cx="748499" cy="439183"/>
          </a:xfrm>
          <a:custGeom>
            <a:avLst/>
            <a:gdLst>
              <a:gd name="T0" fmla="*/ 205 w 268"/>
              <a:gd name="T1" fmla="*/ 33 h 157"/>
              <a:gd name="T2" fmla="*/ 192 w 268"/>
              <a:gd name="T3" fmla="*/ 35 h 157"/>
              <a:gd name="T4" fmla="*/ 125 w 268"/>
              <a:gd name="T5" fmla="*/ 0 h 157"/>
              <a:gd name="T6" fmla="*/ 45 w 268"/>
              <a:gd name="T7" fmla="*/ 70 h 157"/>
              <a:gd name="T8" fmla="*/ 45 w 268"/>
              <a:gd name="T9" fmla="*/ 70 h 157"/>
              <a:gd name="T10" fmla="*/ 0 w 268"/>
              <a:gd name="T11" fmla="*/ 113 h 157"/>
              <a:gd name="T12" fmla="*/ 45 w 268"/>
              <a:gd name="T13" fmla="*/ 157 h 157"/>
              <a:gd name="T14" fmla="*/ 205 w 268"/>
              <a:gd name="T15" fmla="*/ 157 h 157"/>
              <a:gd name="T16" fmla="*/ 268 w 268"/>
              <a:gd name="T17" fmla="*/ 95 h 157"/>
              <a:gd name="T18" fmla="*/ 205 w 268"/>
              <a:gd name="T19" fmla="*/ 33 h 1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68" h="157">
                <a:moveTo>
                  <a:pt x="205" y="33"/>
                </a:moveTo>
                <a:cubicBezTo>
                  <a:pt x="201" y="33"/>
                  <a:pt x="196" y="34"/>
                  <a:pt x="192" y="35"/>
                </a:cubicBezTo>
                <a:cubicBezTo>
                  <a:pt x="178" y="14"/>
                  <a:pt x="153" y="0"/>
                  <a:pt x="125" y="0"/>
                </a:cubicBezTo>
                <a:cubicBezTo>
                  <a:pt x="84" y="0"/>
                  <a:pt x="49" y="30"/>
                  <a:pt x="45" y="70"/>
                </a:cubicBezTo>
                <a:cubicBezTo>
                  <a:pt x="45" y="70"/>
                  <a:pt x="45" y="70"/>
                  <a:pt x="45" y="70"/>
                </a:cubicBezTo>
                <a:cubicBezTo>
                  <a:pt x="20" y="70"/>
                  <a:pt x="0" y="89"/>
                  <a:pt x="0" y="113"/>
                </a:cubicBezTo>
                <a:cubicBezTo>
                  <a:pt x="0" y="137"/>
                  <a:pt x="20" y="157"/>
                  <a:pt x="45" y="157"/>
                </a:cubicBezTo>
                <a:cubicBezTo>
                  <a:pt x="205" y="157"/>
                  <a:pt x="205" y="157"/>
                  <a:pt x="205" y="157"/>
                </a:cubicBezTo>
                <a:cubicBezTo>
                  <a:pt x="240" y="157"/>
                  <a:pt x="268" y="129"/>
                  <a:pt x="268" y="95"/>
                </a:cubicBezTo>
                <a:cubicBezTo>
                  <a:pt x="268" y="61"/>
                  <a:pt x="240" y="33"/>
                  <a:pt x="205" y="33"/>
                </a:cubicBezTo>
              </a:path>
            </a:pathLst>
          </a:custGeom>
          <a:solidFill>
            <a:srgbClr val="46D3C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>
              <a:ea typeface="迷你简粗倩" panose="03000509000000000000" pitchFamily="65" charset="-122"/>
            </a:endParaRPr>
          </a:p>
        </p:txBody>
      </p:sp>
      <p:sp>
        <p:nvSpPr>
          <p:cNvPr id="57" name="Freeform 10"/>
          <p:cNvSpPr>
            <a:spLocks/>
          </p:cNvSpPr>
          <p:nvPr userDrawn="1"/>
        </p:nvSpPr>
        <p:spPr bwMode="auto">
          <a:xfrm>
            <a:off x="2799116" y="2585705"/>
            <a:ext cx="386056" cy="439183"/>
          </a:xfrm>
          <a:custGeom>
            <a:avLst/>
            <a:gdLst>
              <a:gd name="T0" fmla="*/ 0 w 138"/>
              <a:gd name="T1" fmla="*/ 0 h 157"/>
              <a:gd name="T2" fmla="*/ 0 w 138"/>
              <a:gd name="T3" fmla="*/ 157 h 157"/>
              <a:gd name="T4" fmla="*/ 75 w 138"/>
              <a:gd name="T5" fmla="*/ 157 h 157"/>
              <a:gd name="T6" fmla="*/ 138 w 138"/>
              <a:gd name="T7" fmla="*/ 95 h 157"/>
              <a:gd name="T8" fmla="*/ 75 w 138"/>
              <a:gd name="T9" fmla="*/ 33 h 157"/>
              <a:gd name="T10" fmla="*/ 62 w 138"/>
              <a:gd name="T11" fmla="*/ 35 h 157"/>
              <a:gd name="T12" fmla="*/ 62 w 138"/>
              <a:gd name="T13" fmla="*/ 35 h 157"/>
              <a:gd name="T14" fmla="*/ 0 w 138"/>
              <a:gd name="T15" fmla="*/ 0 h 1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38" h="157">
                <a:moveTo>
                  <a:pt x="0" y="0"/>
                </a:moveTo>
                <a:cubicBezTo>
                  <a:pt x="0" y="157"/>
                  <a:pt x="0" y="157"/>
                  <a:pt x="0" y="157"/>
                </a:cubicBezTo>
                <a:cubicBezTo>
                  <a:pt x="75" y="157"/>
                  <a:pt x="75" y="157"/>
                  <a:pt x="75" y="157"/>
                </a:cubicBezTo>
                <a:cubicBezTo>
                  <a:pt x="110" y="157"/>
                  <a:pt x="138" y="129"/>
                  <a:pt x="138" y="95"/>
                </a:cubicBezTo>
                <a:cubicBezTo>
                  <a:pt x="138" y="61"/>
                  <a:pt x="110" y="33"/>
                  <a:pt x="75" y="33"/>
                </a:cubicBezTo>
                <a:cubicBezTo>
                  <a:pt x="71" y="33"/>
                  <a:pt x="66" y="34"/>
                  <a:pt x="62" y="35"/>
                </a:cubicBezTo>
                <a:cubicBezTo>
                  <a:pt x="62" y="35"/>
                  <a:pt x="62" y="35"/>
                  <a:pt x="62" y="35"/>
                </a:cubicBezTo>
                <a:cubicBezTo>
                  <a:pt x="48" y="15"/>
                  <a:pt x="26" y="2"/>
                  <a:pt x="0" y="0"/>
                </a:cubicBezTo>
              </a:path>
            </a:pathLst>
          </a:custGeom>
          <a:solidFill>
            <a:srgbClr val="41BDB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>
              <a:ea typeface="迷你简粗倩" panose="03000509000000000000" pitchFamily="65" charset="-122"/>
            </a:endParaRPr>
          </a:p>
        </p:txBody>
      </p:sp>
      <p:sp>
        <p:nvSpPr>
          <p:cNvPr id="58" name="Freeform 11"/>
          <p:cNvSpPr>
            <a:spLocks/>
          </p:cNvSpPr>
          <p:nvPr userDrawn="1"/>
        </p:nvSpPr>
        <p:spPr bwMode="auto">
          <a:xfrm>
            <a:off x="4224097" y="3288162"/>
            <a:ext cx="796904" cy="466337"/>
          </a:xfrm>
          <a:custGeom>
            <a:avLst/>
            <a:gdLst>
              <a:gd name="T0" fmla="*/ 67 w 285"/>
              <a:gd name="T1" fmla="*/ 36 h 167"/>
              <a:gd name="T2" fmla="*/ 81 w 285"/>
              <a:gd name="T3" fmla="*/ 37 h 167"/>
              <a:gd name="T4" fmla="*/ 152 w 285"/>
              <a:gd name="T5" fmla="*/ 0 h 167"/>
              <a:gd name="T6" fmla="*/ 237 w 285"/>
              <a:gd name="T7" fmla="*/ 74 h 167"/>
              <a:gd name="T8" fmla="*/ 238 w 285"/>
              <a:gd name="T9" fmla="*/ 74 h 167"/>
              <a:gd name="T10" fmla="*/ 285 w 285"/>
              <a:gd name="T11" fmla="*/ 120 h 167"/>
              <a:gd name="T12" fmla="*/ 238 w 285"/>
              <a:gd name="T13" fmla="*/ 167 h 167"/>
              <a:gd name="T14" fmla="*/ 67 w 285"/>
              <a:gd name="T15" fmla="*/ 167 h 167"/>
              <a:gd name="T16" fmla="*/ 0 w 285"/>
              <a:gd name="T17" fmla="*/ 101 h 167"/>
              <a:gd name="T18" fmla="*/ 67 w 285"/>
              <a:gd name="T19" fmla="*/ 36 h 1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85" h="167">
                <a:moveTo>
                  <a:pt x="67" y="36"/>
                </a:moveTo>
                <a:cubicBezTo>
                  <a:pt x="72" y="36"/>
                  <a:pt x="77" y="36"/>
                  <a:pt x="81" y="37"/>
                </a:cubicBezTo>
                <a:cubicBezTo>
                  <a:pt x="97" y="15"/>
                  <a:pt x="123" y="0"/>
                  <a:pt x="152" y="0"/>
                </a:cubicBezTo>
                <a:cubicBezTo>
                  <a:pt x="196" y="0"/>
                  <a:pt x="232" y="32"/>
                  <a:pt x="237" y="74"/>
                </a:cubicBezTo>
                <a:cubicBezTo>
                  <a:pt x="238" y="74"/>
                  <a:pt x="238" y="74"/>
                  <a:pt x="238" y="74"/>
                </a:cubicBezTo>
                <a:cubicBezTo>
                  <a:pt x="264" y="74"/>
                  <a:pt x="285" y="95"/>
                  <a:pt x="285" y="120"/>
                </a:cubicBezTo>
                <a:cubicBezTo>
                  <a:pt x="285" y="146"/>
                  <a:pt x="264" y="167"/>
                  <a:pt x="238" y="167"/>
                </a:cubicBezTo>
                <a:cubicBezTo>
                  <a:pt x="67" y="167"/>
                  <a:pt x="67" y="167"/>
                  <a:pt x="67" y="167"/>
                </a:cubicBezTo>
                <a:cubicBezTo>
                  <a:pt x="30" y="167"/>
                  <a:pt x="0" y="137"/>
                  <a:pt x="0" y="101"/>
                </a:cubicBezTo>
                <a:cubicBezTo>
                  <a:pt x="0" y="65"/>
                  <a:pt x="30" y="36"/>
                  <a:pt x="67" y="36"/>
                </a:cubicBezTo>
              </a:path>
            </a:pathLst>
          </a:custGeom>
          <a:solidFill>
            <a:srgbClr val="46D3C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>
              <a:ea typeface="迷你简粗倩" panose="03000509000000000000" pitchFamily="65" charset="-122"/>
            </a:endParaRPr>
          </a:p>
        </p:txBody>
      </p:sp>
      <p:sp>
        <p:nvSpPr>
          <p:cNvPr id="59" name="Freeform 12"/>
          <p:cNvSpPr>
            <a:spLocks/>
          </p:cNvSpPr>
          <p:nvPr userDrawn="1"/>
        </p:nvSpPr>
        <p:spPr bwMode="auto">
          <a:xfrm>
            <a:off x="4613695" y="3288162"/>
            <a:ext cx="407306" cy="466337"/>
          </a:xfrm>
          <a:custGeom>
            <a:avLst/>
            <a:gdLst>
              <a:gd name="T0" fmla="*/ 13 w 146"/>
              <a:gd name="T1" fmla="*/ 0 h 167"/>
              <a:gd name="T2" fmla="*/ 13 w 146"/>
              <a:gd name="T3" fmla="*/ 0 h 167"/>
              <a:gd name="T4" fmla="*/ 13 w 146"/>
              <a:gd name="T5" fmla="*/ 0 h 167"/>
              <a:gd name="T6" fmla="*/ 13 w 146"/>
              <a:gd name="T7" fmla="*/ 0 h 167"/>
              <a:gd name="T8" fmla="*/ 0 w 146"/>
              <a:gd name="T9" fmla="*/ 1 h 167"/>
              <a:gd name="T10" fmla="*/ 0 w 146"/>
              <a:gd name="T11" fmla="*/ 167 h 167"/>
              <a:gd name="T12" fmla="*/ 99 w 146"/>
              <a:gd name="T13" fmla="*/ 167 h 167"/>
              <a:gd name="T14" fmla="*/ 146 w 146"/>
              <a:gd name="T15" fmla="*/ 120 h 167"/>
              <a:gd name="T16" fmla="*/ 99 w 146"/>
              <a:gd name="T17" fmla="*/ 74 h 167"/>
              <a:gd name="T18" fmla="*/ 98 w 146"/>
              <a:gd name="T19" fmla="*/ 74 h 167"/>
              <a:gd name="T20" fmla="*/ 13 w 146"/>
              <a:gd name="T21" fmla="*/ 0 h 1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46" h="167">
                <a:moveTo>
                  <a:pt x="13" y="0"/>
                </a:moveTo>
                <a:cubicBezTo>
                  <a:pt x="13" y="0"/>
                  <a:pt x="13" y="0"/>
                  <a:pt x="13" y="0"/>
                </a:cubicBezTo>
                <a:cubicBezTo>
                  <a:pt x="13" y="0"/>
                  <a:pt x="13" y="0"/>
                  <a:pt x="13" y="0"/>
                </a:cubicBezTo>
                <a:cubicBezTo>
                  <a:pt x="13" y="0"/>
                  <a:pt x="13" y="0"/>
                  <a:pt x="13" y="0"/>
                </a:cubicBezTo>
                <a:cubicBezTo>
                  <a:pt x="9" y="0"/>
                  <a:pt x="4" y="0"/>
                  <a:pt x="0" y="1"/>
                </a:cubicBezTo>
                <a:cubicBezTo>
                  <a:pt x="0" y="167"/>
                  <a:pt x="0" y="167"/>
                  <a:pt x="0" y="167"/>
                </a:cubicBezTo>
                <a:cubicBezTo>
                  <a:pt x="99" y="167"/>
                  <a:pt x="99" y="167"/>
                  <a:pt x="99" y="167"/>
                </a:cubicBezTo>
                <a:cubicBezTo>
                  <a:pt x="125" y="167"/>
                  <a:pt x="146" y="146"/>
                  <a:pt x="146" y="120"/>
                </a:cubicBezTo>
                <a:cubicBezTo>
                  <a:pt x="146" y="95"/>
                  <a:pt x="125" y="74"/>
                  <a:pt x="99" y="74"/>
                </a:cubicBezTo>
                <a:cubicBezTo>
                  <a:pt x="98" y="74"/>
                  <a:pt x="98" y="74"/>
                  <a:pt x="98" y="74"/>
                </a:cubicBezTo>
                <a:cubicBezTo>
                  <a:pt x="93" y="32"/>
                  <a:pt x="57" y="0"/>
                  <a:pt x="13" y="0"/>
                </a:cubicBezTo>
              </a:path>
            </a:pathLst>
          </a:custGeom>
          <a:solidFill>
            <a:srgbClr val="41BDB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>
              <a:ea typeface="迷你简粗倩" panose="03000509000000000000" pitchFamily="65" charset="-122"/>
            </a:endParaRPr>
          </a:p>
        </p:txBody>
      </p:sp>
      <p:sp>
        <p:nvSpPr>
          <p:cNvPr id="60" name="Freeform 13"/>
          <p:cNvSpPr>
            <a:spLocks/>
          </p:cNvSpPr>
          <p:nvPr userDrawn="1"/>
        </p:nvSpPr>
        <p:spPr bwMode="auto">
          <a:xfrm>
            <a:off x="2463826" y="3282259"/>
            <a:ext cx="631620" cy="376612"/>
          </a:xfrm>
          <a:custGeom>
            <a:avLst/>
            <a:gdLst>
              <a:gd name="T0" fmla="*/ 72 w 226"/>
              <a:gd name="T1" fmla="*/ 0 h 135"/>
              <a:gd name="T2" fmla="*/ 95 w 226"/>
              <a:gd name="T3" fmla="*/ 0 h 135"/>
              <a:gd name="T4" fmla="*/ 161 w 226"/>
              <a:gd name="T5" fmla="*/ 40 h 135"/>
              <a:gd name="T6" fmla="*/ 175 w 226"/>
              <a:gd name="T7" fmla="*/ 40 h 135"/>
              <a:gd name="T8" fmla="*/ 226 w 226"/>
              <a:gd name="T9" fmla="*/ 88 h 135"/>
              <a:gd name="T10" fmla="*/ 175 w 226"/>
              <a:gd name="T11" fmla="*/ 135 h 135"/>
              <a:gd name="T12" fmla="*/ 72 w 226"/>
              <a:gd name="T13" fmla="*/ 135 h 135"/>
              <a:gd name="T14" fmla="*/ 0 w 226"/>
              <a:gd name="T15" fmla="*/ 68 h 135"/>
              <a:gd name="T16" fmla="*/ 72 w 226"/>
              <a:gd name="T17" fmla="*/ 0 h 1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26" h="135">
                <a:moveTo>
                  <a:pt x="72" y="0"/>
                </a:moveTo>
                <a:cubicBezTo>
                  <a:pt x="95" y="0"/>
                  <a:pt x="95" y="0"/>
                  <a:pt x="95" y="0"/>
                </a:cubicBezTo>
                <a:cubicBezTo>
                  <a:pt x="125" y="0"/>
                  <a:pt x="150" y="17"/>
                  <a:pt x="161" y="40"/>
                </a:cubicBezTo>
                <a:cubicBezTo>
                  <a:pt x="175" y="40"/>
                  <a:pt x="175" y="40"/>
                  <a:pt x="175" y="40"/>
                </a:cubicBezTo>
                <a:cubicBezTo>
                  <a:pt x="203" y="40"/>
                  <a:pt x="226" y="61"/>
                  <a:pt x="226" y="88"/>
                </a:cubicBezTo>
                <a:cubicBezTo>
                  <a:pt x="226" y="114"/>
                  <a:pt x="203" y="135"/>
                  <a:pt x="175" y="135"/>
                </a:cubicBezTo>
                <a:cubicBezTo>
                  <a:pt x="72" y="135"/>
                  <a:pt x="72" y="135"/>
                  <a:pt x="72" y="135"/>
                </a:cubicBezTo>
                <a:cubicBezTo>
                  <a:pt x="32" y="135"/>
                  <a:pt x="0" y="105"/>
                  <a:pt x="0" y="68"/>
                </a:cubicBezTo>
                <a:cubicBezTo>
                  <a:pt x="0" y="31"/>
                  <a:pt x="32" y="0"/>
                  <a:pt x="72" y="0"/>
                </a:cubicBezTo>
                <a:close/>
              </a:path>
            </a:pathLst>
          </a:custGeom>
          <a:solidFill>
            <a:srgbClr val="1DA8A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>
              <a:ea typeface="迷你简粗倩" panose="03000509000000000000" pitchFamily="65" charset="-122"/>
            </a:endParaRPr>
          </a:p>
        </p:txBody>
      </p:sp>
      <p:sp>
        <p:nvSpPr>
          <p:cNvPr id="61" name="Oval 14"/>
          <p:cNvSpPr>
            <a:spLocks noChangeArrowheads="1"/>
          </p:cNvSpPr>
          <p:nvPr userDrawn="1"/>
        </p:nvSpPr>
        <p:spPr bwMode="auto">
          <a:xfrm>
            <a:off x="3095446" y="2650638"/>
            <a:ext cx="688289" cy="687109"/>
          </a:xfrm>
          <a:prstGeom prst="ellipse">
            <a:avLst/>
          </a:prstGeom>
          <a:solidFill>
            <a:srgbClr val="F7F7D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>
              <a:ea typeface="迷你简粗倩" panose="03000509000000000000" pitchFamily="65" charset="-122"/>
            </a:endParaRPr>
          </a:p>
        </p:txBody>
      </p:sp>
      <p:sp>
        <p:nvSpPr>
          <p:cNvPr id="62" name="Freeform 15"/>
          <p:cNvSpPr>
            <a:spLocks/>
          </p:cNvSpPr>
          <p:nvPr userDrawn="1"/>
        </p:nvSpPr>
        <p:spPr bwMode="auto">
          <a:xfrm>
            <a:off x="3442542" y="2650638"/>
            <a:ext cx="341193" cy="687109"/>
          </a:xfrm>
          <a:custGeom>
            <a:avLst/>
            <a:gdLst>
              <a:gd name="T0" fmla="*/ 0 w 122"/>
              <a:gd name="T1" fmla="*/ 0 h 246"/>
              <a:gd name="T2" fmla="*/ 0 w 122"/>
              <a:gd name="T3" fmla="*/ 246 h 246"/>
              <a:gd name="T4" fmla="*/ 122 w 122"/>
              <a:gd name="T5" fmla="*/ 123 h 246"/>
              <a:gd name="T6" fmla="*/ 0 w 122"/>
              <a:gd name="T7" fmla="*/ 0 h 2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22" h="246">
                <a:moveTo>
                  <a:pt x="0" y="0"/>
                </a:moveTo>
                <a:cubicBezTo>
                  <a:pt x="0" y="246"/>
                  <a:pt x="0" y="246"/>
                  <a:pt x="0" y="246"/>
                </a:cubicBezTo>
                <a:cubicBezTo>
                  <a:pt x="67" y="245"/>
                  <a:pt x="122" y="191"/>
                  <a:pt x="122" y="123"/>
                </a:cubicBezTo>
                <a:cubicBezTo>
                  <a:pt x="122" y="55"/>
                  <a:pt x="67" y="1"/>
                  <a:pt x="0" y="0"/>
                </a:cubicBezTo>
                <a:close/>
              </a:path>
            </a:pathLst>
          </a:custGeom>
          <a:solidFill>
            <a:srgbClr val="DDCE9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>
              <a:ea typeface="迷你简粗倩" panose="03000509000000000000" pitchFamily="65" charset="-122"/>
            </a:endParaRPr>
          </a:p>
        </p:txBody>
      </p:sp>
      <p:sp>
        <p:nvSpPr>
          <p:cNvPr id="63" name="Freeform 16"/>
          <p:cNvSpPr>
            <a:spLocks/>
          </p:cNvSpPr>
          <p:nvPr userDrawn="1"/>
        </p:nvSpPr>
        <p:spPr bwMode="auto">
          <a:xfrm>
            <a:off x="3411846" y="2516050"/>
            <a:ext cx="55488" cy="95629"/>
          </a:xfrm>
          <a:custGeom>
            <a:avLst/>
            <a:gdLst>
              <a:gd name="T0" fmla="*/ 20 w 20"/>
              <a:gd name="T1" fmla="*/ 23 h 34"/>
              <a:gd name="T2" fmla="*/ 10 w 20"/>
              <a:gd name="T3" fmla="*/ 34 h 34"/>
              <a:gd name="T4" fmla="*/ 0 w 20"/>
              <a:gd name="T5" fmla="*/ 23 h 34"/>
              <a:gd name="T6" fmla="*/ 0 w 20"/>
              <a:gd name="T7" fmla="*/ 11 h 34"/>
              <a:gd name="T8" fmla="*/ 10 w 20"/>
              <a:gd name="T9" fmla="*/ 0 h 34"/>
              <a:gd name="T10" fmla="*/ 20 w 20"/>
              <a:gd name="T11" fmla="*/ 11 h 34"/>
              <a:gd name="T12" fmla="*/ 20 w 20"/>
              <a:gd name="T13" fmla="*/ 23 h 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0" h="34">
                <a:moveTo>
                  <a:pt x="20" y="23"/>
                </a:moveTo>
                <a:cubicBezTo>
                  <a:pt x="20" y="29"/>
                  <a:pt x="16" y="34"/>
                  <a:pt x="10" y="34"/>
                </a:cubicBezTo>
                <a:cubicBezTo>
                  <a:pt x="4" y="34"/>
                  <a:pt x="0" y="29"/>
                  <a:pt x="0" y="23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5"/>
                  <a:pt x="4" y="0"/>
                  <a:pt x="10" y="0"/>
                </a:cubicBezTo>
                <a:cubicBezTo>
                  <a:pt x="16" y="0"/>
                  <a:pt x="20" y="5"/>
                  <a:pt x="20" y="11"/>
                </a:cubicBezTo>
                <a:lnTo>
                  <a:pt x="20" y="23"/>
                </a:lnTo>
                <a:close/>
              </a:path>
            </a:pathLst>
          </a:custGeom>
          <a:solidFill>
            <a:srgbClr val="F7F7D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>
              <a:ea typeface="迷你简粗倩" panose="03000509000000000000" pitchFamily="65" charset="-122"/>
            </a:endParaRPr>
          </a:p>
        </p:txBody>
      </p:sp>
      <p:sp>
        <p:nvSpPr>
          <p:cNvPr id="64" name="Freeform 17"/>
          <p:cNvSpPr>
            <a:spLocks/>
          </p:cNvSpPr>
          <p:nvPr userDrawn="1"/>
        </p:nvSpPr>
        <p:spPr bwMode="auto">
          <a:xfrm>
            <a:off x="3182810" y="2572719"/>
            <a:ext cx="83823" cy="96809"/>
          </a:xfrm>
          <a:custGeom>
            <a:avLst/>
            <a:gdLst>
              <a:gd name="T0" fmla="*/ 27 w 30"/>
              <a:gd name="T1" fmla="*/ 18 h 35"/>
              <a:gd name="T2" fmla="*/ 23 w 30"/>
              <a:gd name="T3" fmla="*/ 32 h 35"/>
              <a:gd name="T4" fmla="*/ 9 w 30"/>
              <a:gd name="T5" fmla="*/ 28 h 35"/>
              <a:gd name="T6" fmla="*/ 3 w 30"/>
              <a:gd name="T7" fmla="*/ 17 h 35"/>
              <a:gd name="T8" fmla="*/ 7 w 30"/>
              <a:gd name="T9" fmla="*/ 3 h 35"/>
              <a:gd name="T10" fmla="*/ 21 w 30"/>
              <a:gd name="T11" fmla="*/ 7 h 35"/>
              <a:gd name="T12" fmla="*/ 27 w 30"/>
              <a:gd name="T13" fmla="*/ 18 h 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0" h="35">
                <a:moveTo>
                  <a:pt x="27" y="18"/>
                </a:moveTo>
                <a:cubicBezTo>
                  <a:pt x="30" y="23"/>
                  <a:pt x="28" y="29"/>
                  <a:pt x="23" y="32"/>
                </a:cubicBezTo>
                <a:cubicBezTo>
                  <a:pt x="18" y="35"/>
                  <a:pt x="12" y="33"/>
                  <a:pt x="9" y="28"/>
                </a:cubicBezTo>
                <a:cubicBezTo>
                  <a:pt x="3" y="17"/>
                  <a:pt x="3" y="17"/>
                  <a:pt x="3" y="17"/>
                </a:cubicBezTo>
                <a:cubicBezTo>
                  <a:pt x="0" y="12"/>
                  <a:pt x="2" y="6"/>
                  <a:pt x="7" y="3"/>
                </a:cubicBezTo>
                <a:cubicBezTo>
                  <a:pt x="12" y="0"/>
                  <a:pt x="18" y="2"/>
                  <a:pt x="21" y="7"/>
                </a:cubicBezTo>
                <a:lnTo>
                  <a:pt x="27" y="18"/>
                </a:lnTo>
                <a:close/>
              </a:path>
            </a:pathLst>
          </a:custGeom>
          <a:solidFill>
            <a:srgbClr val="F7F7D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>
              <a:ea typeface="迷你简粗倩" panose="03000509000000000000" pitchFamily="65" charset="-122"/>
            </a:endParaRPr>
          </a:p>
        </p:txBody>
      </p:sp>
      <p:sp>
        <p:nvSpPr>
          <p:cNvPr id="65" name="Freeform 18"/>
          <p:cNvSpPr>
            <a:spLocks/>
          </p:cNvSpPr>
          <p:nvPr userDrawn="1"/>
        </p:nvSpPr>
        <p:spPr bwMode="auto">
          <a:xfrm>
            <a:off x="3017527" y="2736822"/>
            <a:ext cx="97990" cy="83823"/>
          </a:xfrm>
          <a:custGeom>
            <a:avLst/>
            <a:gdLst>
              <a:gd name="T0" fmla="*/ 28 w 35"/>
              <a:gd name="T1" fmla="*/ 9 h 30"/>
              <a:gd name="T2" fmla="*/ 32 w 35"/>
              <a:gd name="T3" fmla="*/ 23 h 30"/>
              <a:gd name="T4" fmla="*/ 18 w 35"/>
              <a:gd name="T5" fmla="*/ 27 h 30"/>
              <a:gd name="T6" fmla="*/ 7 w 35"/>
              <a:gd name="T7" fmla="*/ 21 h 30"/>
              <a:gd name="T8" fmla="*/ 3 w 35"/>
              <a:gd name="T9" fmla="*/ 7 h 30"/>
              <a:gd name="T10" fmla="*/ 17 w 35"/>
              <a:gd name="T11" fmla="*/ 3 h 30"/>
              <a:gd name="T12" fmla="*/ 28 w 35"/>
              <a:gd name="T13" fmla="*/ 9 h 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5" h="30">
                <a:moveTo>
                  <a:pt x="28" y="9"/>
                </a:moveTo>
                <a:cubicBezTo>
                  <a:pt x="33" y="12"/>
                  <a:pt x="35" y="18"/>
                  <a:pt x="32" y="23"/>
                </a:cubicBezTo>
                <a:cubicBezTo>
                  <a:pt x="29" y="28"/>
                  <a:pt x="23" y="30"/>
                  <a:pt x="18" y="27"/>
                </a:cubicBezTo>
                <a:cubicBezTo>
                  <a:pt x="7" y="21"/>
                  <a:pt x="7" y="21"/>
                  <a:pt x="7" y="21"/>
                </a:cubicBezTo>
                <a:cubicBezTo>
                  <a:pt x="2" y="18"/>
                  <a:pt x="0" y="12"/>
                  <a:pt x="3" y="7"/>
                </a:cubicBezTo>
                <a:cubicBezTo>
                  <a:pt x="6" y="2"/>
                  <a:pt x="12" y="0"/>
                  <a:pt x="17" y="3"/>
                </a:cubicBezTo>
                <a:lnTo>
                  <a:pt x="28" y="9"/>
                </a:lnTo>
                <a:close/>
              </a:path>
            </a:pathLst>
          </a:custGeom>
          <a:solidFill>
            <a:srgbClr val="F7F7D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>
              <a:ea typeface="迷你简粗倩" panose="03000509000000000000" pitchFamily="65" charset="-122"/>
            </a:endParaRPr>
          </a:p>
        </p:txBody>
      </p:sp>
      <p:sp>
        <p:nvSpPr>
          <p:cNvPr id="66" name="Freeform 19"/>
          <p:cNvSpPr>
            <a:spLocks/>
          </p:cNvSpPr>
          <p:nvPr userDrawn="1"/>
        </p:nvSpPr>
        <p:spPr bwMode="auto">
          <a:xfrm>
            <a:off x="2962038" y="2965858"/>
            <a:ext cx="94448" cy="56669"/>
          </a:xfrm>
          <a:custGeom>
            <a:avLst/>
            <a:gdLst>
              <a:gd name="T0" fmla="*/ 23 w 34"/>
              <a:gd name="T1" fmla="*/ 0 h 20"/>
              <a:gd name="T2" fmla="*/ 34 w 34"/>
              <a:gd name="T3" fmla="*/ 10 h 20"/>
              <a:gd name="T4" fmla="*/ 23 w 34"/>
              <a:gd name="T5" fmla="*/ 20 h 20"/>
              <a:gd name="T6" fmla="*/ 11 w 34"/>
              <a:gd name="T7" fmla="*/ 20 h 20"/>
              <a:gd name="T8" fmla="*/ 0 w 34"/>
              <a:gd name="T9" fmla="*/ 10 h 20"/>
              <a:gd name="T10" fmla="*/ 11 w 34"/>
              <a:gd name="T11" fmla="*/ 0 h 20"/>
              <a:gd name="T12" fmla="*/ 23 w 34"/>
              <a:gd name="T13" fmla="*/ 0 h 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4" h="20">
                <a:moveTo>
                  <a:pt x="23" y="0"/>
                </a:moveTo>
                <a:cubicBezTo>
                  <a:pt x="29" y="0"/>
                  <a:pt x="34" y="4"/>
                  <a:pt x="34" y="10"/>
                </a:cubicBezTo>
                <a:cubicBezTo>
                  <a:pt x="34" y="16"/>
                  <a:pt x="29" y="20"/>
                  <a:pt x="23" y="20"/>
                </a:cubicBezTo>
                <a:cubicBezTo>
                  <a:pt x="11" y="20"/>
                  <a:pt x="11" y="20"/>
                  <a:pt x="11" y="20"/>
                </a:cubicBezTo>
                <a:cubicBezTo>
                  <a:pt x="5" y="20"/>
                  <a:pt x="0" y="16"/>
                  <a:pt x="0" y="10"/>
                </a:cubicBezTo>
                <a:cubicBezTo>
                  <a:pt x="0" y="4"/>
                  <a:pt x="5" y="0"/>
                  <a:pt x="11" y="0"/>
                </a:cubicBezTo>
                <a:lnTo>
                  <a:pt x="23" y="0"/>
                </a:lnTo>
                <a:close/>
              </a:path>
            </a:pathLst>
          </a:custGeom>
          <a:solidFill>
            <a:srgbClr val="DDCE9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>
              <a:ea typeface="迷你简粗倩" panose="03000509000000000000" pitchFamily="65" charset="-122"/>
            </a:endParaRPr>
          </a:p>
        </p:txBody>
      </p:sp>
      <p:sp>
        <p:nvSpPr>
          <p:cNvPr id="67" name="Freeform 20"/>
          <p:cNvSpPr>
            <a:spLocks/>
          </p:cNvSpPr>
          <p:nvPr userDrawn="1"/>
        </p:nvSpPr>
        <p:spPr bwMode="auto">
          <a:xfrm>
            <a:off x="3017527" y="3167741"/>
            <a:ext cx="97990" cy="83823"/>
          </a:xfrm>
          <a:custGeom>
            <a:avLst/>
            <a:gdLst>
              <a:gd name="T0" fmla="*/ 18 w 35"/>
              <a:gd name="T1" fmla="*/ 3 h 30"/>
              <a:gd name="T2" fmla="*/ 32 w 35"/>
              <a:gd name="T3" fmla="*/ 7 h 30"/>
              <a:gd name="T4" fmla="*/ 28 w 35"/>
              <a:gd name="T5" fmla="*/ 21 h 30"/>
              <a:gd name="T6" fmla="*/ 17 w 35"/>
              <a:gd name="T7" fmla="*/ 27 h 30"/>
              <a:gd name="T8" fmla="*/ 3 w 35"/>
              <a:gd name="T9" fmla="*/ 23 h 30"/>
              <a:gd name="T10" fmla="*/ 7 w 35"/>
              <a:gd name="T11" fmla="*/ 9 h 30"/>
              <a:gd name="T12" fmla="*/ 18 w 35"/>
              <a:gd name="T13" fmla="*/ 3 h 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5" h="30">
                <a:moveTo>
                  <a:pt x="18" y="3"/>
                </a:moveTo>
                <a:cubicBezTo>
                  <a:pt x="23" y="0"/>
                  <a:pt x="29" y="2"/>
                  <a:pt x="32" y="7"/>
                </a:cubicBezTo>
                <a:cubicBezTo>
                  <a:pt x="35" y="12"/>
                  <a:pt x="33" y="18"/>
                  <a:pt x="28" y="21"/>
                </a:cubicBezTo>
                <a:cubicBezTo>
                  <a:pt x="17" y="27"/>
                  <a:pt x="17" y="27"/>
                  <a:pt x="17" y="27"/>
                </a:cubicBezTo>
                <a:cubicBezTo>
                  <a:pt x="12" y="30"/>
                  <a:pt x="6" y="28"/>
                  <a:pt x="3" y="23"/>
                </a:cubicBezTo>
                <a:cubicBezTo>
                  <a:pt x="0" y="18"/>
                  <a:pt x="2" y="12"/>
                  <a:pt x="7" y="9"/>
                </a:cubicBezTo>
                <a:lnTo>
                  <a:pt x="18" y="3"/>
                </a:lnTo>
                <a:close/>
              </a:path>
            </a:pathLst>
          </a:custGeom>
          <a:solidFill>
            <a:srgbClr val="DDCE9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>
              <a:ea typeface="迷你简粗倩" panose="03000509000000000000" pitchFamily="65" charset="-122"/>
            </a:endParaRPr>
          </a:p>
        </p:txBody>
      </p:sp>
      <p:sp>
        <p:nvSpPr>
          <p:cNvPr id="68" name="Freeform 21"/>
          <p:cNvSpPr>
            <a:spLocks/>
          </p:cNvSpPr>
          <p:nvPr userDrawn="1"/>
        </p:nvSpPr>
        <p:spPr bwMode="auto">
          <a:xfrm>
            <a:off x="3182810" y="3318858"/>
            <a:ext cx="83823" cy="96809"/>
          </a:xfrm>
          <a:custGeom>
            <a:avLst/>
            <a:gdLst>
              <a:gd name="T0" fmla="*/ 9 w 30"/>
              <a:gd name="T1" fmla="*/ 7 h 35"/>
              <a:gd name="T2" fmla="*/ 23 w 30"/>
              <a:gd name="T3" fmla="*/ 3 h 35"/>
              <a:gd name="T4" fmla="*/ 27 w 30"/>
              <a:gd name="T5" fmla="*/ 17 h 35"/>
              <a:gd name="T6" fmla="*/ 21 w 30"/>
              <a:gd name="T7" fmla="*/ 28 h 35"/>
              <a:gd name="T8" fmla="*/ 7 w 30"/>
              <a:gd name="T9" fmla="*/ 32 h 35"/>
              <a:gd name="T10" fmla="*/ 3 w 30"/>
              <a:gd name="T11" fmla="*/ 18 h 35"/>
              <a:gd name="T12" fmla="*/ 9 w 30"/>
              <a:gd name="T13" fmla="*/ 7 h 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0" h="35">
                <a:moveTo>
                  <a:pt x="9" y="7"/>
                </a:moveTo>
                <a:cubicBezTo>
                  <a:pt x="12" y="2"/>
                  <a:pt x="18" y="0"/>
                  <a:pt x="23" y="3"/>
                </a:cubicBezTo>
                <a:cubicBezTo>
                  <a:pt x="28" y="6"/>
                  <a:pt x="30" y="12"/>
                  <a:pt x="27" y="17"/>
                </a:cubicBezTo>
                <a:cubicBezTo>
                  <a:pt x="21" y="28"/>
                  <a:pt x="21" y="28"/>
                  <a:pt x="21" y="28"/>
                </a:cubicBezTo>
                <a:cubicBezTo>
                  <a:pt x="18" y="33"/>
                  <a:pt x="12" y="35"/>
                  <a:pt x="7" y="32"/>
                </a:cubicBezTo>
                <a:cubicBezTo>
                  <a:pt x="2" y="29"/>
                  <a:pt x="0" y="23"/>
                  <a:pt x="3" y="18"/>
                </a:cubicBezTo>
                <a:lnTo>
                  <a:pt x="9" y="7"/>
                </a:lnTo>
                <a:close/>
              </a:path>
            </a:pathLst>
          </a:custGeom>
          <a:solidFill>
            <a:srgbClr val="DDCE9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>
              <a:ea typeface="迷你简粗倩" panose="03000509000000000000" pitchFamily="65" charset="-122"/>
            </a:endParaRPr>
          </a:p>
        </p:txBody>
      </p:sp>
      <p:sp>
        <p:nvSpPr>
          <p:cNvPr id="69" name="Freeform 22"/>
          <p:cNvSpPr>
            <a:spLocks/>
          </p:cNvSpPr>
          <p:nvPr userDrawn="1"/>
        </p:nvSpPr>
        <p:spPr bwMode="auto">
          <a:xfrm>
            <a:off x="3411846" y="3376707"/>
            <a:ext cx="55488" cy="95629"/>
          </a:xfrm>
          <a:custGeom>
            <a:avLst/>
            <a:gdLst>
              <a:gd name="T0" fmla="*/ 0 w 20"/>
              <a:gd name="T1" fmla="*/ 11 h 34"/>
              <a:gd name="T2" fmla="*/ 10 w 20"/>
              <a:gd name="T3" fmla="*/ 0 h 34"/>
              <a:gd name="T4" fmla="*/ 20 w 20"/>
              <a:gd name="T5" fmla="*/ 11 h 34"/>
              <a:gd name="T6" fmla="*/ 20 w 20"/>
              <a:gd name="T7" fmla="*/ 23 h 34"/>
              <a:gd name="T8" fmla="*/ 10 w 20"/>
              <a:gd name="T9" fmla="*/ 34 h 34"/>
              <a:gd name="T10" fmla="*/ 0 w 20"/>
              <a:gd name="T11" fmla="*/ 23 h 34"/>
              <a:gd name="T12" fmla="*/ 0 w 20"/>
              <a:gd name="T13" fmla="*/ 11 h 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0" h="34">
                <a:moveTo>
                  <a:pt x="0" y="11"/>
                </a:moveTo>
                <a:cubicBezTo>
                  <a:pt x="0" y="5"/>
                  <a:pt x="4" y="0"/>
                  <a:pt x="10" y="0"/>
                </a:cubicBezTo>
                <a:cubicBezTo>
                  <a:pt x="16" y="0"/>
                  <a:pt x="20" y="5"/>
                  <a:pt x="20" y="11"/>
                </a:cubicBezTo>
                <a:cubicBezTo>
                  <a:pt x="20" y="23"/>
                  <a:pt x="20" y="23"/>
                  <a:pt x="20" y="23"/>
                </a:cubicBezTo>
                <a:cubicBezTo>
                  <a:pt x="20" y="29"/>
                  <a:pt x="16" y="34"/>
                  <a:pt x="10" y="34"/>
                </a:cubicBezTo>
                <a:cubicBezTo>
                  <a:pt x="4" y="34"/>
                  <a:pt x="0" y="29"/>
                  <a:pt x="0" y="23"/>
                </a:cubicBezTo>
                <a:lnTo>
                  <a:pt x="0" y="11"/>
                </a:lnTo>
                <a:close/>
              </a:path>
            </a:pathLst>
          </a:custGeom>
          <a:solidFill>
            <a:srgbClr val="DDCE9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>
              <a:ea typeface="迷你简粗倩" panose="03000509000000000000" pitchFamily="65" charset="-122"/>
            </a:endParaRPr>
          </a:p>
        </p:txBody>
      </p:sp>
      <p:sp>
        <p:nvSpPr>
          <p:cNvPr id="70" name="Freeform 23"/>
          <p:cNvSpPr>
            <a:spLocks/>
          </p:cNvSpPr>
          <p:nvPr userDrawn="1"/>
        </p:nvSpPr>
        <p:spPr bwMode="auto">
          <a:xfrm>
            <a:off x="3612548" y="3318858"/>
            <a:ext cx="83823" cy="96809"/>
          </a:xfrm>
          <a:custGeom>
            <a:avLst/>
            <a:gdLst>
              <a:gd name="T0" fmla="*/ 3 w 30"/>
              <a:gd name="T1" fmla="*/ 17 h 35"/>
              <a:gd name="T2" fmla="*/ 7 w 30"/>
              <a:gd name="T3" fmla="*/ 3 h 35"/>
              <a:gd name="T4" fmla="*/ 21 w 30"/>
              <a:gd name="T5" fmla="*/ 7 h 35"/>
              <a:gd name="T6" fmla="*/ 27 w 30"/>
              <a:gd name="T7" fmla="*/ 18 h 35"/>
              <a:gd name="T8" fmla="*/ 23 w 30"/>
              <a:gd name="T9" fmla="*/ 32 h 35"/>
              <a:gd name="T10" fmla="*/ 9 w 30"/>
              <a:gd name="T11" fmla="*/ 28 h 35"/>
              <a:gd name="T12" fmla="*/ 3 w 30"/>
              <a:gd name="T13" fmla="*/ 17 h 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0" h="35">
                <a:moveTo>
                  <a:pt x="3" y="17"/>
                </a:moveTo>
                <a:cubicBezTo>
                  <a:pt x="0" y="12"/>
                  <a:pt x="2" y="6"/>
                  <a:pt x="7" y="3"/>
                </a:cubicBezTo>
                <a:cubicBezTo>
                  <a:pt x="12" y="0"/>
                  <a:pt x="18" y="2"/>
                  <a:pt x="21" y="7"/>
                </a:cubicBezTo>
                <a:cubicBezTo>
                  <a:pt x="27" y="18"/>
                  <a:pt x="27" y="18"/>
                  <a:pt x="27" y="18"/>
                </a:cubicBezTo>
                <a:cubicBezTo>
                  <a:pt x="30" y="23"/>
                  <a:pt x="28" y="29"/>
                  <a:pt x="23" y="32"/>
                </a:cubicBezTo>
                <a:cubicBezTo>
                  <a:pt x="18" y="35"/>
                  <a:pt x="12" y="33"/>
                  <a:pt x="9" y="28"/>
                </a:cubicBezTo>
                <a:lnTo>
                  <a:pt x="3" y="17"/>
                </a:lnTo>
                <a:close/>
              </a:path>
            </a:pathLst>
          </a:custGeom>
          <a:solidFill>
            <a:srgbClr val="DDCE9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>
              <a:ea typeface="迷你简粗倩" panose="03000509000000000000" pitchFamily="65" charset="-122"/>
            </a:endParaRPr>
          </a:p>
        </p:txBody>
      </p:sp>
      <p:sp>
        <p:nvSpPr>
          <p:cNvPr id="71" name="Freeform 24"/>
          <p:cNvSpPr>
            <a:spLocks/>
          </p:cNvSpPr>
          <p:nvPr userDrawn="1"/>
        </p:nvSpPr>
        <p:spPr bwMode="auto">
          <a:xfrm>
            <a:off x="3763664" y="3167741"/>
            <a:ext cx="97990" cy="83823"/>
          </a:xfrm>
          <a:custGeom>
            <a:avLst/>
            <a:gdLst>
              <a:gd name="T0" fmla="*/ 7 w 35"/>
              <a:gd name="T1" fmla="*/ 21 h 30"/>
              <a:gd name="T2" fmla="*/ 3 w 35"/>
              <a:gd name="T3" fmla="*/ 7 h 30"/>
              <a:gd name="T4" fmla="*/ 17 w 35"/>
              <a:gd name="T5" fmla="*/ 3 h 30"/>
              <a:gd name="T6" fmla="*/ 28 w 35"/>
              <a:gd name="T7" fmla="*/ 9 h 30"/>
              <a:gd name="T8" fmla="*/ 32 w 35"/>
              <a:gd name="T9" fmla="*/ 23 h 30"/>
              <a:gd name="T10" fmla="*/ 18 w 35"/>
              <a:gd name="T11" fmla="*/ 27 h 30"/>
              <a:gd name="T12" fmla="*/ 7 w 35"/>
              <a:gd name="T13" fmla="*/ 21 h 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5" h="30">
                <a:moveTo>
                  <a:pt x="7" y="21"/>
                </a:moveTo>
                <a:cubicBezTo>
                  <a:pt x="2" y="18"/>
                  <a:pt x="0" y="12"/>
                  <a:pt x="3" y="7"/>
                </a:cubicBezTo>
                <a:cubicBezTo>
                  <a:pt x="6" y="2"/>
                  <a:pt x="12" y="0"/>
                  <a:pt x="17" y="3"/>
                </a:cubicBezTo>
                <a:cubicBezTo>
                  <a:pt x="28" y="9"/>
                  <a:pt x="28" y="9"/>
                  <a:pt x="28" y="9"/>
                </a:cubicBezTo>
                <a:cubicBezTo>
                  <a:pt x="33" y="12"/>
                  <a:pt x="35" y="18"/>
                  <a:pt x="32" y="23"/>
                </a:cubicBezTo>
                <a:cubicBezTo>
                  <a:pt x="29" y="28"/>
                  <a:pt x="23" y="30"/>
                  <a:pt x="18" y="27"/>
                </a:cubicBezTo>
                <a:lnTo>
                  <a:pt x="7" y="21"/>
                </a:lnTo>
                <a:close/>
              </a:path>
            </a:pathLst>
          </a:custGeom>
          <a:solidFill>
            <a:srgbClr val="F7F7D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>
              <a:ea typeface="迷你简粗倩" panose="03000509000000000000" pitchFamily="65" charset="-122"/>
            </a:endParaRPr>
          </a:p>
        </p:txBody>
      </p:sp>
      <p:sp>
        <p:nvSpPr>
          <p:cNvPr id="72" name="Freeform 25"/>
          <p:cNvSpPr>
            <a:spLocks/>
          </p:cNvSpPr>
          <p:nvPr userDrawn="1"/>
        </p:nvSpPr>
        <p:spPr bwMode="auto">
          <a:xfrm>
            <a:off x="3822694" y="2965858"/>
            <a:ext cx="94448" cy="56669"/>
          </a:xfrm>
          <a:custGeom>
            <a:avLst/>
            <a:gdLst>
              <a:gd name="T0" fmla="*/ 11 w 34"/>
              <a:gd name="T1" fmla="*/ 20 h 20"/>
              <a:gd name="T2" fmla="*/ 0 w 34"/>
              <a:gd name="T3" fmla="*/ 10 h 20"/>
              <a:gd name="T4" fmla="*/ 11 w 34"/>
              <a:gd name="T5" fmla="*/ 0 h 20"/>
              <a:gd name="T6" fmla="*/ 23 w 34"/>
              <a:gd name="T7" fmla="*/ 0 h 20"/>
              <a:gd name="T8" fmla="*/ 34 w 34"/>
              <a:gd name="T9" fmla="*/ 10 h 20"/>
              <a:gd name="T10" fmla="*/ 23 w 34"/>
              <a:gd name="T11" fmla="*/ 20 h 20"/>
              <a:gd name="T12" fmla="*/ 11 w 34"/>
              <a:gd name="T13" fmla="*/ 20 h 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4" h="20">
                <a:moveTo>
                  <a:pt x="11" y="20"/>
                </a:moveTo>
                <a:cubicBezTo>
                  <a:pt x="5" y="20"/>
                  <a:pt x="0" y="16"/>
                  <a:pt x="0" y="10"/>
                </a:cubicBezTo>
                <a:cubicBezTo>
                  <a:pt x="0" y="4"/>
                  <a:pt x="5" y="0"/>
                  <a:pt x="11" y="0"/>
                </a:cubicBezTo>
                <a:cubicBezTo>
                  <a:pt x="23" y="0"/>
                  <a:pt x="23" y="0"/>
                  <a:pt x="23" y="0"/>
                </a:cubicBezTo>
                <a:cubicBezTo>
                  <a:pt x="29" y="0"/>
                  <a:pt x="34" y="4"/>
                  <a:pt x="34" y="10"/>
                </a:cubicBezTo>
                <a:cubicBezTo>
                  <a:pt x="34" y="16"/>
                  <a:pt x="29" y="20"/>
                  <a:pt x="23" y="20"/>
                </a:cubicBezTo>
                <a:lnTo>
                  <a:pt x="11" y="20"/>
                </a:lnTo>
                <a:close/>
              </a:path>
            </a:pathLst>
          </a:custGeom>
          <a:solidFill>
            <a:srgbClr val="F7F7D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>
              <a:ea typeface="迷你简粗倩" panose="03000509000000000000" pitchFamily="65" charset="-122"/>
            </a:endParaRPr>
          </a:p>
        </p:txBody>
      </p:sp>
      <p:sp>
        <p:nvSpPr>
          <p:cNvPr id="73" name="Freeform 26"/>
          <p:cNvSpPr>
            <a:spLocks/>
          </p:cNvSpPr>
          <p:nvPr userDrawn="1"/>
        </p:nvSpPr>
        <p:spPr bwMode="auto">
          <a:xfrm>
            <a:off x="3763664" y="2736822"/>
            <a:ext cx="97990" cy="83823"/>
          </a:xfrm>
          <a:custGeom>
            <a:avLst/>
            <a:gdLst>
              <a:gd name="T0" fmla="*/ 17 w 35"/>
              <a:gd name="T1" fmla="*/ 27 h 30"/>
              <a:gd name="T2" fmla="*/ 3 w 35"/>
              <a:gd name="T3" fmla="*/ 23 h 30"/>
              <a:gd name="T4" fmla="*/ 7 w 35"/>
              <a:gd name="T5" fmla="*/ 9 h 30"/>
              <a:gd name="T6" fmla="*/ 18 w 35"/>
              <a:gd name="T7" fmla="*/ 3 h 30"/>
              <a:gd name="T8" fmla="*/ 32 w 35"/>
              <a:gd name="T9" fmla="*/ 7 h 30"/>
              <a:gd name="T10" fmla="*/ 28 w 35"/>
              <a:gd name="T11" fmla="*/ 21 h 30"/>
              <a:gd name="T12" fmla="*/ 17 w 35"/>
              <a:gd name="T13" fmla="*/ 27 h 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5" h="30">
                <a:moveTo>
                  <a:pt x="17" y="27"/>
                </a:moveTo>
                <a:cubicBezTo>
                  <a:pt x="12" y="30"/>
                  <a:pt x="6" y="28"/>
                  <a:pt x="3" y="23"/>
                </a:cubicBezTo>
                <a:cubicBezTo>
                  <a:pt x="0" y="18"/>
                  <a:pt x="2" y="12"/>
                  <a:pt x="7" y="9"/>
                </a:cubicBezTo>
                <a:cubicBezTo>
                  <a:pt x="18" y="3"/>
                  <a:pt x="18" y="3"/>
                  <a:pt x="18" y="3"/>
                </a:cubicBezTo>
                <a:cubicBezTo>
                  <a:pt x="23" y="0"/>
                  <a:pt x="29" y="2"/>
                  <a:pt x="32" y="7"/>
                </a:cubicBezTo>
                <a:cubicBezTo>
                  <a:pt x="35" y="12"/>
                  <a:pt x="33" y="18"/>
                  <a:pt x="28" y="21"/>
                </a:cubicBezTo>
                <a:lnTo>
                  <a:pt x="17" y="27"/>
                </a:lnTo>
                <a:close/>
              </a:path>
            </a:pathLst>
          </a:custGeom>
          <a:solidFill>
            <a:srgbClr val="F7F7D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>
              <a:ea typeface="迷你简粗倩" panose="03000509000000000000" pitchFamily="65" charset="-122"/>
            </a:endParaRPr>
          </a:p>
        </p:txBody>
      </p:sp>
      <p:sp>
        <p:nvSpPr>
          <p:cNvPr id="74" name="Freeform 27"/>
          <p:cNvSpPr>
            <a:spLocks/>
          </p:cNvSpPr>
          <p:nvPr userDrawn="1"/>
        </p:nvSpPr>
        <p:spPr bwMode="auto">
          <a:xfrm>
            <a:off x="3612548" y="2572719"/>
            <a:ext cx="83823" cy="96809"/>
          </a:xfrm>
          <a:custGeom>
            <a:avLst/>
            <a:gdLst>
              <a:gd name="T0" fmla="*/ 21 w 30"/>
              <a:gd name="T1" fmla="*/ 28 h 35"/>
              <a:gd name="T2" fmla="*/ 7 w 30"/>
              <a:gd name="T3" fmla="*/ 32 h 35"/>
              <a:gd name="T4" fmla="*/ 3 w 30"/>
              <a:gd name="T5" fmla="*/ 18 h 35"/>
              <a:gd name="T6" fmla="*/ 9 w 30"/>
              <a:gd name="T7" fmla="*/ 7 h 35"/>
              <a:gd name="T8" fmla="*/ 23 w 30"/>
              <a:gd name="T9" fmla="*/ 3 h 35"/>
              <a:gd name="T10" fmla="*/ 27 w 30"/>
              <a:gd name="T11" fmla="*/ 17 h 35"/>
              <a:gd name="T12" fmla="*/ 21 w 30"/>
              <a:gd name="T13" fmla="*/ 28 h 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0" h="35">
                <a:moveTo>
                  <a:pt x="21" y="28"/>
                </a:moveTo>
                <a:cubicBezTo>
                  <a:pt x="18" y="33"/>
                  <a:pt x="12" y="35"/>
                  <a:pt x="7" y="32"/>
                </a:cubicBezTo>
                <a:cubicBezTo>
                  <a:pt x="2" y="29"/>
                  <a:pt x="0" y="23"/>
                  <a:pt x="3" y="18"/>
                </a:cubicBezTo>
                <a:cubicBezTo>
                  <a:pt x="9" y="7"/>
                  <a:pt x="9" y="7"/>
                  <a:pt x="9" y="7"/>
                </a:cubicBezTo>
                <a:cubicBezTo>
                  <a:pt x="12" y="2"/>
                  <a:pt x="18" y="0"/>
                  <a:pt x="23" y="3"/>
                </a:cubicBezTo>
                <a:cubicBezTo>
                  <a:pt x="28" y="6"/>
                  <a:pt x="30" y="12"/>
                  <a:pt x="27" y="17"/>
                </a:cubicBezTo>
                <a:lnTo>
                  <a:pt x="21" y="28"/>
                </a:lnTo>
                <a:close/>
              </a:path>
            </a:pathLst>
          </a:custGeom>
          <a:solidFill>
            <a:srgbClr val="F7F7D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>
              <a:ea typeface="迷你简粗倩" panose="03000509000000000000" pitchFamily="65" charset="-122"/>
            </a:endParaRPr>
          </a:p>
        </p:txBody>
      </p:sp>
      <p:sp>
        <p:nvSpPr>
          <p:cNvPr id="75" name="Freeform 28"/>
          <p:cNvSpPr>
            <a:spLocks/>
          </p:cNvSpPr>
          <p:nvPr userDrawn="1"/>
        </p:nvSpPr>
        <p:spPr bwMode="auto">
          <a:xfrm>
            <a:off x="2843979" y="2815922"/>
            <a:ext cx="942117" cy="910243"/>
          </a:xfrm>
          <a:custGeom>
            <a:avLst/>
            <a:gdLst>
              <a:gd name="T0" fmla="*/ 0 w 337"/>
              <a:gd name="T1" fmla="*/ 40 h 326"/>
              <a:gd name="T2" fmla="*/ 108 w 337"/>
              <a:gd name="T3" fmla="*/ 269 h 326"/>
              <a:gd name="T4" fmla="*/ 314 w 337"/>
              <a:gd name="T5" fmla="*/ 255 h 326"/>
              <a:gd name="T6" fmla="*/ 253 w 337"/>
              <a:gd name="T7" fmla="*/ 58 h 326"/>
              <a:gd name="T8" fmla="*/ 0 w 337"/>
              <a:gd name="T9" fmla="*/ 40 h 3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37" h="326">
                <a:moveTo>
                  <a:pt x="0" y="40"/>
                </a:moveTo>
                <a:cubicBezTo>
                  <a:pt x="0" y="40"/>
                  <a:pt x="24" y="212"/>
                  <a:pt x="108" y="269"/>
                </a:cubicBezTo>
                <a:cubicBezTo>
                  <a:pt x="192" y="326"/>
                  <a:pt x="314" y="255"/>
                  <a:pt x="314" y="255"/>
                </a:cubicBezTo>
                <a:cubicBezTo>
                  <a:pt x="314" y="255"/>
                  <a:pt x="337" y="115"/>
                  <a:pt x="253" y="58"/>
                </a:cubicBezTo>
                <a:cubicBezTo>
                  <a:pt x="169" y="0"/>
                  <a:pt x="0" y="40"/>
                  <a:pt x="0" y="40"/>
                </a:cubicBezTo>
                <a:close/>
              </a:path>
            </a:pathLst>
          </a:custGeom>
          <a:solidFill>
            <a:srgbClr val="93BF2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>
              <a:ea typeface="迷你简粗倩" panose="03000509000000000000" pitchFamily="65" charset="-122"/>
            </a:endParaRPr>
          </a:p>
        </p:txBody>
      </p:sp>
      <p:sp>
        <p:nvSpPr>
          <p:cNvPr id="76" name="Freeform 29"/>
          <p:cNvSpPr>
            <a:spLocks/>
          </p:cNvSpPr>
          <p:nvPr userDrawn="1"/>
        </p:nvSpPr>
        <p:spPr bwMode="auto">
          <a:xfrm>
            <a:off x="2843979" y="2815922"/>
            <a:ext cx="942117" cy="910243"/>
          </a:xfrm>
          <a:custGeom>
            <a:avLst/>
            <a:gdLst>
              <a:gd name="T0" fmla="*/ 0 w 337"/>
              <a:gd name="T1" fmla="*/ 40 h 326"/>
              <a:gd name="T2" fmla="*/ 108 w 337"/>
              <a:gd name="T3" fmla="*/ 269 h 326"/>
              <a:gd name="T4" fmla="*/ 314 w 337"/>
              <a:gd name="T5" fmla="*/ 255 h 326"/>
              <a:gd name="T6" fmla="*/ 253 w 337"/>
              <a:gd name="T7" fmla="*/ 58 h 326"/>
              <a:gd name="T8" fmla="*/ 0 w 337"/>
              <a:gd name="T9" fmla="*/ 40 h 3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37" h="326">
                <a:moveTo>
                  <a:pt x="0" y="40"/>
                </a:moveTo>
                <a:cubicBezTo>
                  <a:pt x="0" y="40"/>
                  <a:pt x="24" y="212"/>
                  <a:pt x="108" y="269"/>
                </a:cubicBezTo>
                <a:cubicBezTo>
                  <a:pt x="192" y="326"/>
                  <a:pt x="314" y="255"/>
                  <a:pt x="314" y="255"/>
                </a:cubicBezTo>
                <a:cubicBezTo>
                  <a:pt x="314" y="255"/>
                  <a:pt x="337" y="115"/>
                  <a:pt x="253" y="58"/>
                </a:cubicBezTo>
                <a:cubicBezTo>
                  <a:pt x="169" y="0"/>
                  <a:pt x="0" y="40"/>
                  <a:pt x="0" y="40"/>
                </a:cubicBezTo>
                <a:close/>
              </a:path>
            </a:pathLst>
          </a:custGeom>
          <a:solidFill>
            <a:srgbClr val="93BF2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>
              <a:ea typeface="迷你简粗倩" panose="03000509000000000000" pitchFamily="65" charset="-122"/>
            </a:endParaRPr>
          </a:p>
        </p:txBody>
      </p:sp>
      <p:sp>
        <p:nvSpPr>
          <p:cNvPr id="77" name="Freeform 30"/>
          <p:cNvSpPr>
            <a:spLocks/>
          </p:cNvSpPr>
          <p:nvPr userDrawn="1"/>
        </p:nvSpPr>
        <p:spPr bwMode="auto">
          <a:xfrm>
            <a:off x="2849882" y="2824186"/>
            <a:ext cx="924408" cy="701277"/>
          </a:xfrm>
          <a:custGeom>
            <a:avLst/>
            <a:gdLst>
              <a:gd name="T0" fmla="*/ 0 w 331"/>
              <a:gd name="T1" fmla="*/ 37 h 251"/>
              <a:gd name="T2" fmla="*/ 312 w 331"/>
              <a:gd name="T3" fmla="*/ 251 h 251"/>
              <a:gd name="T4" fmla="*/ 251 w 331"/>
              <a:gd name="T5" fmla="*/ 55 h 251"/>
              <a:gd name="T6" fmla="*/ 0 w 331"/>
              <a:gd name="T7" fmla="*/ 37 h 2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31" h="251">
                <a:moveTo>
                  <a:pt x="0" y="37"/>
                </a:moveTo>
                <a:cubicBezTo>
                  <a:pt x="312" y="251"/>
                  <a:pt x="312" y="251"/>
                  <a:pt x="312" y="251"/>
                </a:cubicBezTo>
                <a:cubicBezTo>
                  <a:pt x="313" y="239"/>
                  <a:pt x="331" y="109"/>
                  <a:pt x="251" y="55"/>
                </a:cubicBezTo>
                <a:cubicBezTo>
                  <a:pt x="171" y="0"/>
                  <a:pt x="14" y="33"/>
                  <a:pt x="0" y="37"/>
                </a:cubicBezTo>
                <a:close/>
              </a:path>
            </a:pathLst>
          </a:custGeom>
          <a:solidFill>
            <a:srgbClr val="81A01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>
              <a:ea typeface="迷你简粗倩" panose="03000509000000000000" pitchFamily="65" charset="-122"/>
            </a:endParaRPr>
          </a:p>
        </p:txBody>
      </p:sp>
      <p:sp>
        <p:nvSpPr>
          <p:cNvPr id="78" name="Freeform 31"/>
          <p:cNvSpPr>
            <a:spLocks/>
          </p:cNvSpPr>
          <p:nvPr userDrawn="1"/>
        </p:nvSpPr>
        <p:spPr bwMode="auto">
          <a:xfrm>
            <a:off x="2847521" y="2926899"/>
            <a:ext cx="918505" cy="674123"/>
          </a:xfrm>
          <a:custGeom>
            <a:avLst/>
            <a:gdLst>
              <a:gd name="T0" fmla="*/ 778 w 778"/>
              <a:gd name="T1" fmla="*/ 497 h 571"/>
              <a:gd name="T2" fmla="*/ 37 w 778"/>
              <a:gd name="T3" fmla="*/ 24 h 571"/>
              <a:gd name="T4" fmla="*/ 2 w 778"/>
              <a:gd name="T5" fmla="*/ 0 h 571"/>
              <a:gd name="T6" fmla="*/ 19 w 778"/>
              <a:gd name="T7" fmla="*/ 12 h 571"/>
              <a:gd name="T8" fmla="*/ 0 w 778"/>
              <a:gd name="T9" fmla="*/ 0 h 571"/>
              <a:gd name="T10" fmla="*/ 35 w 778"/>
              <a:gd name="T11" fmla="*/ 26 h 571"/>
              <a:gd name="T12" fmla="*/ 778 w 778"/>
              <a:gd name="T13" fmla="*/ 571 h 571"/>
              <a:gd name="T14" fmla="*/ 778 w 778"/>
              <a:gd name="T15" fmla="*/ 497 h 5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778" h="571">
                <a:moveTo>
                  <a:pt x="778" y="497"/>
                </a:moveTo>
                <a:lnTo>
                  <a:pt x="37" y="24"/>
                </a:lnTo>
                <a:lnTo>
                  <a:pt x="2" y="0"/>
                </a:lnTo>
                <a:lnTo>
                  <a:pt x="19" y="12"/>
                </a:lnTo>
                <a:lnTo>
                  <a:pt x="0" y="0"/>
                </a:lnTo>
                <a:lnTo>
                  <a:pt x="35" y="26"/>
                </a:lnTo>
                <a:lnTo>
                  <a:pt x="778" y="571"/>
                </a:lnTo>
                <a:lnTo>
                  <a:pt x="778" y="497"/>
                </a:lnTo>
                <a:close/>
              </a:path>
            </a:pathLst>
          </a:custGeom>
          <a:solidFill>
            <a:srgbClr val="69871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>
              <a:ea typeface="迷你简粗倩" panose="03000509000000000000" pitchFamily="65" charset="-122"/>
            </a:endParaRPr>
          </a:p>
        </p:txBody>
      </p:sp>
      <p:sp>
        <p:nvSpPr>
          <p:cNvPr id="79" name="Freeform 32"/>
          <p:cNvSpPr>
            <a:spLocks/>
          </p:cNvSpPr>
          <p:nvPr userDrawn="1"/>
        </p:nvSpPr>
        <p:spPr bwMode="auto">
          <a:xfrm>
            <a:off x="3732969" y="2974123"/>
            <a:ext cx="734332" cy="710721"/>
          </a:xfrm>
          <a:custGeom>
            <a:avLst/>
            <a:gdLst>
              <a:gd name="T0" fmla="*/ 263 w 263"/>
              <a:gd name="T1" fmla="*/ 35 h 254"/>
              <a:gd name="T2" fmla="*/ 175 w 263"/>
              <a:gd name="T3" fmla="*/ 211 h 254"/>
              <a:gd name="T4" fmla="*/ 15 w 263"/>
              <a:gd name="T5" fmla="*/ 196 h 254"/>
              <a:gd name="T6" fmla="*/ 66 w 263"/>
              <a:gd name="T7" fmla="*/ 43 h 254"/>
              <a:gd name="T8" fmla="*/ 263 w 263"/>
              <a:gd name="T9" fmla="*/ 35 h 2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63" h="254">
                <a:moveTo>
                  <a:pt x="263" y="35"/>
                </a:moveTo>
                <a:cubicBezTo>
                  <a:pt x="263" y="35"/>
                  <a:pt x="241" y="168"/>
                  <a:pt x="175" y="211"/>
                </a:cubicBezTo>
                <a:cubicBezTo>
                  <a:pt x="108" y="254"/>
                  <a:pt x="15" y="196"/>
                  <a:pt x="15" y="196"/>
                </a:cubicBezTo>
                <a:cubicBezTo>
                  <a:pt x="15" y="196"/>
                  <a:pt x="0" y="86"/>
                  <a:pt x="66" y="43"/>
                </a:cubicBezTo>
                <a:cubicBezTo>
                  <a:pt x="132" y="0"/>
                  <a:pt x="263" y="35"/>
                  <a:pt x="263" y="35"/>
                </a:cubicBezTo>
                <a:close/>
              </a:path>
            </a:pathLst>
          </a:custGeom>
          <a:solidFill>
            <a:srgbClr val="93BF2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>
              <a:ea typeface="迷你简粗倩" panose="03000509000000000000" pitchFamily="65" charset="-122"/>
            </a:endParaRPr>
          </a:p>
        </p:txBody>
      </p:sp>
      <p:sp>
        <p:nvSpPr>
          <p:cNvPr id="80" name="Freeform 33"/>
          <p:cNvSpPr>
            <a:spLocks/>
          </p:cNvSpPr>
          <p:nvPr userDrawn="1"/>
        </p:nvSpPr>
        <p:spPr bwMode="auto">
          <a:xfrm>
            <a:off x="3741233" y="2980025"/>
            <a:ext cx="723707" cy="539535"/>
          </a:xfrm>
          <a:custGeom>
            <a:avLst/>
            <a:gdLst>
              <a:gd name="T0" fmla="*/ 259 w 259"/>
              <a:gd name="T1" fmla="*/ 32 h 193"/>
              <a:gd name="T2" fmla="*/ 12 w 259"/>
              <a:gd name="T3" fmla="*/ 193 h 193"/>
              <a:gd name="T4" fmla="*/ 63 w 259"/>
              <a:gd name="T5" fmla="*/ 41 h 193"/>
              <a:gd name="T6" fmla="*/ 259 w 259"/>
              <a:gd name="T7" fmla="*/ 32 h 1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59" h="193">
                <a:moveTo>
                  <a:pt x="259" y="32"/>
                </a:moveTo>
                <a:cubicBezTo>
                  <a:pt x="12" y="193"/>
                  <a:pt x="12" y="193"/>
                  <a:pt x="12" y="193"/>
                </a:cubicBezTo>
                <a:cubicBezTo>
                  <a:pt x="10" y="184"/>
                  <a:pt x="0" y="82"/>
                  <a:pt x="63" y="41"/>
                </a:cubicBezTo>
                <a:cubicBezTo>
                  <a:pt x="126" y="0"/>
                  <a:pt x="248" y="30"/>
                  <a:pt x="259" y="32"/>
                </a:cubicBezTo>
                <a:close/>
              </a:path>
            </a:pathLst>
          </a:custGeom>
          <a:solidFill>
            <a:srgbClr val="81A01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>
              <a:ea typeface="迷你简粗倩" panose="03000509000000000000" pitchFamily="65" charset="-122"/>
            </a:endParaRPr>
          </a:p>
        </p:txBody>
      </p:sp>
      <p:sp>
        <p:nvSpPr>
          <p:cNvPr id="81" name="Freeform 34"/>
          <p:cNvSpPr>
            <a:spLocks/>
          </p:cNvSpPr>
          <p:nvPr userDrawn="1"/>
        </p:nvSpPr>
        <p:spPr bwMode="auto">
          <a:xfrm>
            <a:off x="3732969" y="3069751"/>
            <a:ext cx="734332" cy="517103"/>
          </a:xfrm>
          <a:custGeom>
            <a:avLst/>
            <a:gdLst>
              <a:gd name="T0" fmla="*/ 606 w 622"/>
              <a:gd name="T1" fmla="*/ 12 h 438"/>
              <a:gd name="T2" fmla="*/ 620 w 622"/>
              <a:gd name="T3" fmla="*/ 0 h 438"/>
              <a:gd name="T4" fmla="*/ 592 w 622"/>
              <a:gd name="T5" fmla="*/ 19 h 438"/>
              <a:gd name="T6" fmla="*/ 0 w 622"/>
              <a:gd name="T7" fmla="*/ 374 h 438"/>
              <a:gd name="T8" fmla="*/ 0 w 622"/>
              <a:gd name="T9" fmla="*/ 438 h 438"/>
              <a:gd name="T10" fmla="*/ 592 w 622"/>
              <a:gd name="T11" fmla="*/ 21 h 438"/>
              <a:gd name="T12" fmla="*/ 622 w 622"/>
              <a:gd name="T13" fmla="*/ 2 h 438"/>
              <a:gd name="T14" fmla="*/ 606 w 622"/>
              <a:gd name="T15" fmla="*/ 12 h 4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622" h="438">
                <a:moveTo>
                  <a:pt x="606" y="12"/>
                </a:moveTo>
                <a:lnTo>
                  <a:pt x="620" y="0"/>
                </a:lnTo>
                <a:lnTo>
                  <a:pt x="592" y="19"/>
                </a:lnTo>
                <a:lnTo>
                  <a:pt x="0" y="374"/>
                </a:lnTo>
                <a:lnTo>
                  <a:pt x="0" y="438"/>
                </a:lnTo>
                <a:lnTo>
                  <a:pt x="592" y="21"/>
                </a:lnTo>
                <a:lnTo>
                  <a:pt x="622" y="2"/>
                </a:lnTo>
                <a:lnTo>
                  <a:pt x="606" y="12"/>
                </a:lnTo>
                <a:close/>
              </a:path>
            </a:pathLst>
          </a:custGeom>
          <a:solidFill>
            <a:srgbClr val="69871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>
              <a:ea typeface="迷你简粗倩" panose="03000509000000000000" pitchFamily="65" charset="-122"/>
            </a:endParaRPr>
          </a:p>
        </p:txBody>
      </p:sp>
      <p:sp>
        <p:nvSpPr>
          <p:cNvPr id="82" name="Freeform 35"/>
          <p:cNvSpPr>
            <a:spLocks/>
          </p:cNvSpPr>
          <p:nvPr userDrawn="1"/>
        </p:nvSpPr>
        <p:spPr bwMode="auto">
          <a:xfrm>
            <a:off x="3712898" y="3527824"/>
            <a:ext cx="75558" cy="695374"/>
          </a:xfrm>
          <a:custGeom>
            <a:avLst/>
            <a:gdLst>
              <a:gd name="T0" fmla="*/ 0 w 27"/>
              <a:gd name="T1" fmla="*/ 240 h 249"/>
              <a:gd name="T2" fmla="*/ 9 w 27"/>
              <a:gd name="T3" fmla="*/ 249 h 249"/>
              <a:gd name="T4" fmla="*/ 18 w 27"/>
              <a:gd name="T5" fmla="*/ 249 h 249"/>
              <a:gd name="T6" fmla="*/ 27 w 27"/>
              <a:gd name="T7" fmla="*/ 240 h 249"/>
              <a:gd name="T8" fmla="*/ 27 w 27"/>
              <a:gd name="T9" fmla="*/ 9 h 249"/>
              <a:gd name="T10" fmla="*/ 18 w 27"/>
              <a:gd name="T11" fmla="*/ 0 h 249"/>
              <a:gd name="T12" fmla="*/ 9 w 27"/>
              <a:gd name="T13" fmla="*/ 0 h 249"/>
              <a:gd name="T14" fmla="*/ 0 w 27"/>
              <a:gd name="T15" fmla="*/ 9 h 249"/>
              <a:gd name="T16" fmla="*/ 0 w 27"/>
              <a:gd name="T17" fmla="*/ 240 h 2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7" h="249">
                <a:moveTo>
                  <a:pt x="0" y="240"/>
                </a:moveTo>
                <a:cubicBezTo>
                  <a:pt x="0" y="245"/>
                  <a:pt x="4" y="249"/>
                  <a:pt x="9" y="249"/>
                </a:cubicBezTo>
                <a:cubicBezTo>
                  <a:pt x="18" y="249"/>
                  <a:pt x="18" y="249"/>
                  <a:pt x="18" y="249"/>
                </a:cubicBezTo>
                <a:cubicBezTo>
                  <a:pt x="23" y="249"/>
                  <a:pt x="27" y="245"/>
                  <a:pt x="27" y="240"/>
                </a:cubicBezTo>
                <a:cubicBezTo>
                  <a:pt x="27" y="9"/>
                  <a:pt x="27" y="9"/>
                  <a:pt x="27" y="9"/>
                </a:cubicBezTo>
                <a:cubicBezTo>
                  <a:pt x="27" y="4"/>
                  <a:pt x="23" y="0"/>
                  <a:pt x="18" y="0"/>
                </a:cubicBezTo>
                <a:cubicBezTo>
                  <a:pt x="9" y="0"/>
                  <a:pt x="9" y="0"/>
                  <a:pt x="9" y="0"/>
                </a:cubicBezTo>
                <a:cubicBezTo>
                  <a:pt x="4" y="0"/>
                  <a:pt x="0" y="4"/>
                  <a:pt x="0" y="9"/>
                </a:cubicBezTo>
                <a:lnTo>
                  <a:pt x="0" y="240"/>
                </a:lnTo>
                <a:close/>
              </a:path>
            </a:pathLst>
          </a:custGeom>
          <a:solidFill>
            <a:srgbClr val="69871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>
              <a:ea typeface="迷你简粗倩" panose="03000509000000000000" pitchFamily="65" charset="-122"/>
            </a:endParaRPr>
          </a:p>
        </p:txBody>
      </p:sp>
      <p:sp>
        <p:nvSpPr>
          <p:cNvPr id="83" name="Freeform 36"/>
          <p:cNvSpPr>
            <a:spLocks/>
          </p:cNvSpPr>
          <p:nvPr userDrawn="1"/>
        </p:nvSpPr>
        <p:spPr bwMode="auto">
          <a:xfrm>
            <a:off x="3363441" y="3963466"/>
            <a:ext cx="755582" cy="639885"/>
          </a:xfrm>
          <a:custGeom>
            <a:avLst/>
            <a:gdLst>
              <a:gd name="T0" fmla="*/ 576 w 640"/>
              <a:gd name="T1" fmla="*/ 542 h 542"/>
              <a:gd name="T2" fmla="*/ 64 w 640"/>
              <a:gd name="T3" fmla="*/ 542 h 542"/>
              <a:gd name="T4" fmla="*/ 0 w 640"/>
              <a:gd name="T5" fmla="*/ 0 h 542"/>
              <a:gd name="T6" fmla="*/ 640 w 640"/>
              <a:gd name="T7" fmla="*/ 0 h 542"/>
              <a:gd name="T8" fmla="*/ 576 w 640"/>
              <a:gd name="T9" fmla="*/ 542 h 5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40" h="542">
                <a:moveTo>
                  <a:pt x="576" y="542"/>
                </a:moveTo>
                <a:lnTo>
                  <a:pt x="64" y="542"/>
                </a:lnTo>
                <a:lnTo>
                  <a:pt x="0" y="0"/>
                </a:lnTo>
                <a:lnTo>
                  <a:pt x="640" y="0"/>
                </a:lnTo>
                <a:lnTo>
                  <a:pt x="576" y="542"/>
                </a:lnTo>
                <a:close/>
              </a:path>
            </a:pathLst>
          </a:custGeom>
          <a:solidFill>
            <a:srgbClr val="7F5E3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>
              <a:ea typeface="迷你简粗倩" panose="03000509000000000000" pitchFamily="65" charset="-122"/>
            </a:endParaRPr>
          </a:p>
        </p:txBody>
      </p:sp>
      <p:sp>
        <p:nvSpPr>
          <p:cNvPr id="84" name="Freeform 37"/>
          <p:cNvSpPr>
            <a:spLocks/>
          </p:cNvSpPr>
          <p:nvPr userDrawn="1"/>
        </p:nvSpPr>
        <p:spPr bwMode="auto">
          <a:xfrm>
            <a:off x="3743594" y="3963466"/>
            <a:ext cx="375430" cy="639885"/>
          </a:xfrm>
          <a:custGeom>
            <a:avLst/>
            <a:gdLst>
              <a:gd name="T0" fmla="*/ 0 w 318"/>
              <a:gd name="T1" fmla="*/ 0 h 542"/>
              <a:gd name="T2" fmla="*/ 0 w 318"/>
              <a:gd name="T3" fmla="*/ 542 h 542"/>
              <a:gd name="T4" fmla="*/ 254 w 318"/>
              <a:gd name="T5" fmla="*/ 542 h 542"/>
              <a:gd name="T6" fmla="*/ 318 w 318"/>
              <a:gd name="T7" fmla="*/ 0 h 542"/>
              <a:gd name="T8" fmla="*/ 0 w 318"/>
              <a:gd name="T9" fmla="*/ 0 h 5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18" h="542">
                <a:moveTo>
                  <a:pt x="0" y="0"/>
                </a:moveTo>
                <a:lnTo>
                  <a:pt x="0" y="542"/>
                </a:lnTo>
                <a:lnTo>
                  <a:pt x="254" y="542"/>
                </a:lnTo>
                <a:lnTo>
                  <a:pt x="318" y="0"/>
                </a:lnTo>
                <a:lnTo>
                  <a:pt x="0" y="0"/>
                </a:lnTo>
                <a:close/>
              </a:path>
            </a:pathLst>
          </a:custGeom>
          <a:solidFill>
            <a:srgbClr val="70523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>
              <a:ea typeface="迷你简粗倩" panose="03000509000000000000" pitchFamily="65" charset="-122"/>
            </a:endParaRPr>
          </a:p>
        </p:txBody>
      </p:sp>
      <p:sp>
        <p:nvSpPr>
          <p:cNvPr id="85" name="Freeform 38"/>
          <p:cNvSpPr>
            <a:spLocks/>
          </p:cNvSpPr>
          <p:nvPr userDrawn="1"/>
        </p:nvSpPr>
        <p:spPr bwMode="auto">
          <a:xfrm>
            <a:off x="3363441" y="3963466"/>
            <a:ext cx="755582" cy="56669"/>
          </a:xfrm>
          <a:custGeom>
            <a:avLst/>
            <a:gdLst>
              <a:gd name="T0" fmla="*/ 632 w 640"/>
              <a:gd name="T1" fmla="*/ 48 h 48"/>
              <a:gd name="T2" fmla="*/ 640 w 640"/>
              <a:gd name="T3" fmla="*/ 0 h 48"/>
              <a:gd name="T4" fmla="*/ 0 w 640"/>
              <a:gd name="T5" fmla="*/ 0 h 48"/>
              <a:gd name="T6" fmla="*/ 8 w 640"/>
              <a:gd name="T7" fmla="*/ 48 h 48"/>
              <a:gd name="T8" fmla="*/ 632 w 640"/>
              <a:gd name="T9" fmla="*/ 48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40" h="48">
                <a:moveTo>
                  <a:pt x="632" y="48"/>
                </a:moveTo>
                <a:lnTo>
                  <a:pt x="640" y="0"/>
                </a:lnTo>
                <a:lnTo>
                  <a:pt x="0" y="0"/>
                </a:lnTo>
                <a:lnTo>
                  <a:pt x="8" y="48"/>
                </a:lnTo>
                <a:lnTo>
                  <a:pt x="632" y="48"/>
                </a:lnTo>
                <a:close/>
              </a:path>
            </a:pathLst>
          </a:custGeom>
          <a:solidFill>
            <a:srgbClr val="70523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>
              <a:ea typeface="迷你简粗倩" panose="03000509000000000000" pitchFamily="65" charset="-122"/>
            </a:endParaRPr>
          </a:p>
        </p:txBody>
      </p:sp>
      <p:sp>
        <p:nvSpPr>
          <p:cNvPr id="86" name="Freeform 39"/>
          <p:cNvSpPr>
            <a:spLocks/>
          </p:cNvSpPr>
          <p:nvPr userDrawn="1"/>
        </p:nvSpPr>
        <p:spPr bwMode="auto">
          <a:xfrm>
            <a:off x="3307954" y="3846586"/>
            <a:ext cx="866559" cy="116880"/>
          </a:xfrm>
          <a:custGeom>
            <a:avLst/>
            <a:gdLst>
              <a:gd name="T0" fmla="*/ 310 w 310"/>
              <a:gd name="T1" fmla="*/ 35 h 42"/>
              <a:gd name="T2" fmla="*/ 302 w 310"/>
              <a:gd name="T3" fmla="*/ 42 h 42"/>
              <a:gd name="T4" fmla="*/ 8 w 310"/>
              <a:gd name="T5" fmla="*/ 42 h 42"/>
              <a:gd name="T6" fmla="*/ 0 w 310"/>
              <a:gd name="T7" fmla="*/ 35 h 42"/>
              <a:gd name="T8" fmla="*/ 0 w 310"/>
              <a:gd name="T9" fmla="*/ 8 h 42"/>
              <a:gd name="T10" fmla="*/ 8 w 310"/>
              <a:gd name="T11" fmla="*/ 0 h 42"/>
              <a:gd name="T12" fmla="*/ 302 w 310"/>
              <a:gd name="T13" fmla="*/ 0 h 42"/>
              <a:gd name="T14" fmla="*/ 310 w 310"/>
              <a:gd name="T15" fmla="*/ 8 h 42"/>
              <a:gd name="T16" fmla="*/ 310 w 310"/>
              <a:gd name="T17" fmla="*/ 35 h 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10" h="42">
                <a:moveTo>
                  <a:pt x="310" y="35"/>
                </a:moveTo>
                <a:cubicBezTo>
                  <a:pt x="310" y="39"/>
                  <a:pt x="307" y="42"/>
                  <a:pt x="302" y="42"/>
                </a:cubicBezTo>
                <a:cubicBezTo>
                  <a:pt x="8" y="42"/>
                  <a:pt x="8" y="42"/>
                  <a:pt x="8" y="42"/>
                </a:cubicBezTo>
                <a:cubicBezTo>
                  <a:pt x="3" y="42"/>
                  <a:pt x="0" y="39"/>
                  <a:pt x="0" y="35"/>
                </a:cubicBezTo>
                <a:cubicBezTo>
                  <a:pt x="0" y="8"/>
                  <a:pt x="0" y="8"/>
                  <a:pt x="0" y="8"/>
                </a:cubicBezTo>
                <a:cubicBezTo>
                  <a:pt x="0" y="3"/>
                  <a:pt x="3" y="0"/>
                  <a:pt x="8" y="0"/>
                </a:cubicBezTo>
                <a:cubicBezTo>
                  <a:pt x="302" y="0"/>
                  <a:pt x="302" y="0"/>
                  <a:pt x="302" y="0"/>
                </a:cubicBezTo>
                <a:cubicBezTo>
                  <a:pt x="307" y="0"/>
                  <a:pt x="310" y="3"/>
                  <a:pt x="310" y="8"/>
                </a:cubicBezTo>
                <a:lnTo>
                  <a:pt x="310" y="35"/>
                </a:lnTo>
                <a:close/>
              </a:path>
            </a:pathLst>
          </a:custGeom>
          <a:solidFill>
            <a:srgbClr val="7F5E3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>
              <a:ea typeface="迷你简粗倩" panose="03000509000000000000" pitchFamily="65" charset="-122"/>
            </a:endParaRPr>
          </a:p>
        </p:txBody>
      </p:sp>
      <p:sp>
        <p:nvSpPr>
          <p:cNvPr id="87" name="Freeform 40"/>
          <p:cNvSpPr>
            <a:spLocks/>
          </p:cNvSpPr>
          <p:nvPr userDrawn="1"/>
        </p:nvSpPr>
        <p:spPr bwMode="auto">
          <a:xfrm>
            <a:off x="4411812" y="2427504"/>
            <a:ext cx="97990" cy="108615"/>
          </a:xfrm>
          <a:custGeom>
            <a:avLst/>
            <a:gdLst>
              <a:gd name="T0" fmla="*/ 7 w 35"/>
              <a:gd name="T1" fmla="*/ 0 h 39"/>
              <a:gd name="T2" fmla="*/ 0 w 35"/>
              <a:gd name="T3" fmla="*/ 10 h 39"/>
              <a:gd name="T4" fmla="*/ 35 w 35"/>
              <a:gd name="T5" fmla="*/ 39 h 39"/>
              <a:gd name="T6" fmla="*/ 7 w 35"/>
              <a:gd name="T7" fmla="*/ 0 h 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5" h="39">
                <a:moveTo>
                  <a:pt x="7" y="0"/>
                </a:moveTo>
                <a:cubicBezTo>
                  <a:pt x="7" y="0"/>
                  <a:pt x="5" y="4"/>
                  <a:pt x="0" y="10"/>
                </a:cubicBezTo>
                <a:cubicBezTo>
                  <a:pt x="12" y="19"/>
                  <a:pt x="24" y="29"/>
                  <a:pt x="35" y="39"/>
                </a:cubicBezTo>
                <a:cubicBezTo>
                  <a:pt x="21" y="17"/>
                  <a:pt x="7" y="0"/>
                  <a:pt x="7" y="0"/>
                </a:cubicBezTo>
              </a:path>
            </a:pathLst>
          </a:custGeom>
          <a:solidFill>
            <a:srgbClr val="5758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>
              <a:ea typeface="迷你简粗倩" panose="03000509000000000000" pitchFamily="65" charset="-122"/>
            </a:endParaRPr>
          </a:p>
        </p:txBody>
      </p:sp>
      <p:sp>
        <p:nvSpPr>
          <p:cNvPr id="88" name="Freeform 41"/>
          <p:cNvSpPr>
            <a:spLocks/>
          </p:cNvSpPr>
          <p:nvPr userDrawn="1"/>
        </p:nvSpPr>
        <p:spPr bwMode="auto">
          <a:xfrm>
            <a:off x="4272501" y="2454658"/>
            <a:ext cx="323484" cy="439183"/>
          </a:xfrm>
          <a:custGeom>
            <a:avLst/>
            <a:gdLst>
              <a:gd name="T0" fmla="*/ 50 w 116"/>
              <a:gd name="T1" fmla="*/ 0 h 157"/>
              <a:gd name="T2" fmla="*/ 48 w 116"/>
              <a:gd name="T3" fmla="*/ 4 h 157"/>
              <a:gd name="T4" fmla="*/ 56 w 116"/>
              <a:gd name="T5" fmla="*/ 35 h 157"/>
              <a:gd name="T6" fmla="*/ 0 w 116"/>
              <a:gd name="T7" fmla="*/ 110 h 157"/>
              <a:gd name="T8" fmla="*/ 57 w 116"/>
              <a:gd name="T9" fmla="*/ 157 h 157"/>
              <a:gd name="T10" fmla="*/ 116 w 116"/>
              <a:gd name="T11" fmla="*/ 99 h 157"/>
              <a:gd name="T12" fmla="*/ 85 w 116"/>
              <a:gd name="T13" fmla="*/ 29 h 157"/>
              <a:gd name="T14" fmla="*/ 50 w 116"/>
              <a:gd name="T15" fmla="*/ 0 h 1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16" h="157">
                <a:moveTo>
                  <a:pt x="50" y="0"/>
                </a:moveTo>
                <a:cubicBezTo>
                  <a:pt x="49" y="1"/>
                  <a:pt x="49" y="2"/>
                  <a:pt x="48" y="4"/>
                </a:cubicBezTo>
                <a:cubicBezTo>
                  <a:pt x="53" y="16"/>
                  <a:pt x="56" y="26"/>
                  <a:pt x="56" y="35"/>
                </a:cubicBezTo>
                <a:cubicBezTo>
                  <a:pt x="56" y="70"/>
                  <a:pt x="32" y="100"/>
                  <a:pt x="0" y="110"/>
                </a:cubicBezTo>
                <a:cubicBezTo>
                  <a:pt x="5" y="137"/>
                  <a:pt x="29" y="157"/>
                  <a:pt x="57" y="157"/>
                </a:cubicBezTo>
                <a:cubicBezTo>
                  <a:pt x="90" y="157"/>
                  <a:pt x="116" y="131"/>
                  <a:pt x="116" y="99"/>
                </a:cubicBezTo>
                <a:cubicBezTo>
                  <a:pt x="116" y="82"/>
                  <a:pt x="100" y="53"/>
                  <a:pt x="85" y="29"/>
                </a:cubicBezTo>
                <a:cubicBezTo>
                  <a:pt x="74" y="19"/>
                  <a:pt x="62" y="9"/>
                  <a:pt x="50" y="0"/>
                </a:cubicBezTo>
              </a:path>
            </a:pathLst>
          </a:custGeom>
          <a:solidFill>
            <a:srgbClr val="43312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>
              <a:ea typeface="迷你简粗倩" panose="03000509000000000000" pitchFamily="65" charset="-122"/>
            </a:endParaRPr>
          </a:p>
        </p:txBody>
      </p:sp>
      <p:sp>
        <p:nvSpPr>
          <p:cNvPr id="89" name="Freeform 42"/>
          <p:cNvSpPr>
            <a:spLocks/>
          </p:cNvSpPr>
          <p:nvPr userDrawn="1"/>
        </p:nvSpPr>
        <p:spPr bwMode="auto">
          <a:xfrm>
            <a:off x="4107218" y="2147702"/>
            <a:ext cx="288066" cy="292789"/>
          </a:xfrm>
          <a:custGeom>
            <a:avLst/>
            <a:gdLst>
              <a:gd name="T0" fmla="*/ 36 w 103"/>
              <a:gd name="T1" fmla="*/ 0 h 105"/>
              <a:gd name="T2" fmla="*/ 0 w 103"/>
              <a:gd name="T3" fmla="*/ 52 h 105"/>
              <a:gd name="T4" fmla="*/ 103 w 103"/>
              <a:gd name="T5" fmla="*/ 105 h 105"/>
              <a:gd name="T6" fmla="*/ 36 w 103"/>
              <a:gd name="T7" fmla="*/ 0 h 1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3" h="105">
                <a:moveTo>
                  <a:pt x="36" y="0"/>
                </a:moveTo>
                <a:cubicBezTo>
                  <a:pt x="36" y="0"/>
                  <a:pt x="19" y="23"/>
                  <a:pt x="0" y="52"/>
                </a:cubicBezTo>
                <a:cubicBezTo>
                  <a:pt x="37" y="65"/>
                  <a:pt x="72" y="83"/>
                  <a:pt x="103" y="105"/>
                </a:cubicBezTo>
                <a:cubicBezTo>
                  <a:pt x="81" y="58"/>
                  <a:pt x="36" y="0"/>
                  <a:pt x="36" y="0"/>
                </a:cubicBezTo>
              </a:path>
            </a:pathLst>
          </a:custGeom>
          <a:solidFill>
            <a:srgbClr val="5758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>
              <a:ea typeface="迷你简粗倩" panose="03000509000000000000" pitchFamily="65" charset="-122"/>
            </a:endParaRPr>
          </a:p>
        </p:txBody>
      </p:sp>
      <p:sp>
        <p:nvSpPr>
          <p:cNvPr id="90" name="Freeform 43"/>
          <p:cNvSpPr>
            <a:spLocks/>
          </p:cNvSpPr>
          <p:nvPr userDrawn="1"/>
        </p:nvSpPr>
        <p:spPr bwMode="auto">
          <a:xfrm>
            <a:off x="3990339" y="2292916"/>
            <a:ext cx="415570" cy="478143"/>
          </a:xfrm>
          <a:custGeom>
            <a:avLst/>
            <a:gdLst>
              <a:gd name="T0" fmla="*/ 42 w 149"/>
              <a:gd name="T1" fmla="*/ 0 h 171"/>
              <a:gd name="T2" fmla="*/ 0 w 149"/>
              <a:gd name="T3" fmla="*/ 93 h 171"/>
              <a:gd name="T4" fmla="*/ 78 w 149"/>
              <a:gd name="T5" fmla="*/ 171 h 171"/>
              <a:gd name="T6" fmla="*/ 101 w 149"/>
              <a:gd name="T7" fmla="*/ 168 h 171"/>
              <a:gd name="T8" fmla="*/ 100 w 149"/>
              <a:gd name="T9" fmla="*/ 157 h 171"/>
              <a:gd name="T10" fmla="*/ 149 w 149"/>
              <a:gd name="T11" fmla="*/ 62 h 171"/>
              <a:gd name="T12" fmla="*/ 145 w 149"/>
              <a:gd name="T13" fmla="*/ 53 h 171"/>
              <a:gd name="T14" fmla="*/ 42 w 149"/>
              <a:gd name="T15" fmla="*/ 0 h 1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49" h="171">
                <a:moveTo>
                  <a:pt x="42" y="0"/>
                </a:moveTo>
                <a:cubicBezTo>
                  <a:pt x="22" y="31"/>
                  <a:pt x="0" y="70"/>
                  <a:pt x="0" y="93"/>
                </a:cubicBezTo>
                <a:cubicBezTo>
                  <a:pt x="0" y="136"/>
                  <a:pt x="35" y="171"/>
                  <a:pt x="78" y="171"/>
                </a:cubicBezTo>
                <a:cubicBezTo>
                  <a:pt x="86" y="171"/>
                  <a:pt x="94" y="170"/>
                  <a:pt x="101" y="168"/>
                </a:cubicBezTo>
                <a:cubicBezTo>
                  <a:pt x="100" y="164"/>
                  <a:pt x="100" y="161"/>
                  <a:pt x="100" y="157"/>
                </a:cubicBezTo>
                <a:cubicBezTo>
                  <a:pt x="100" y="133"/>
                  <a:pt x="132" y="85"/>
                  <a:pt x="149" y="62"/>
                </a:cubicBezTo>
                <a:cubicBezTo>
                  <a:pt x="147" y="59"/>
                  <a:pt x="146" y="56"/>
                  <a:pt x="145" y="53"/>
                </a:cubicBezTo>
                <a:cubicBezTo>
                  <a:pt x="114" y="31"/>
                  <a:pt x="79" y="13"/>
                  <a:pt x="42" y="0"/>
                </a:cubicBezTo>
              </a:path>
            </a:pathLst>
          </a:custGeom>
          <a:solidFill>
            <a:srgbClr val="43312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>
              <a:ea typeface="迷你简粗倩" panose="03000509000000000000" pitchFamily="65" charset="-122"/>
            </a:endParaRPr>
          </a:p>
        </p:txBody>
      </p:sp>
      <p:sp>
        <p:nvSpPr>
          <p:cNvPr id="91" name="Freeform 44"/>
          <p:cNvSpPr>
            <a:spLocks/>
          </p:cNvSpPr>
          <p:nvPr userDrawn="1"/>
        </p:nvSpPr>
        <p:spPr bwMode="auto">
          <a:xfrm>
            <a:off x="4268960" y="2466464"/>
            <a:ext cx="159381" cy="296331"/>
          </a:xfrm>
          <a:custGeom>
            <a:avLst/>
            <a:gdLst>
              <a:gd name="T0" fmla="*/ 49 w 57"/>
              <a:gd name="T1" fmla="*/ 0 h 106"/>
              <a:gd name="T2" fmla="*/ 0 w 57"/>
              <a:gd name="T3" fmla="*/ 95 h 106"/>
              <a:gd name="T4" fmla="*/ 1 w 57"/>
              <a:gd name="T5" fmla="*/ 106 h 106"/>
              <a:gd name="T6" fmla="*/ 57 w 57"/>
              <a:gd name="T7" fmla="*/ 31 h 106"/>
              <a:gd name="T8" fmla="*/ 49 w 57"/>
              <a:gd name="T9" fmla="*/ 0 h 1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7" h="106">
                <a:moveTo>
                  <a:pt x="49" y="0"/>
                </a:moveTo>
                <a:cubicBezTo>
                  <a:pt x="32" y="23"/>
                  <a:pt x="0" y="71"/>
                  <a:pt x="0" y="95"/>
                </a:cubicBezTo>
                <a:cubicBezTo>
                  <a:pt x="0" y="99"/>
                  <a:pt x="0" y="102"/>
                  <a:pt x="1" y="106"/>
                </a:cubicBezTo>
                <a:cubicBezTo>
                  <a:pt x="33" y="96"/>
                  <a:pt x="57" y="66"/>
                  <a:pt x="57" y="31"/>
                </a:cubicBezTo>
                <a:cubicBezTo>
                  <a:pt x="57" y="22"/>
                  <a:pt x="54" y="12"/>
                  <a:pt x="49" y="0"/>
                </a:cubicBezTo>
              </a:path>
            </a:pathLst>
          </a:custGeom>
          <a:solidFill>
            <a:srgbClr val="3F2E1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>
              <a:ea typeface="迷你简粗倩" panose="03000509000000000000" pitchFamily="65" charset="-122"/>
            </a:endParaRPr>
          </a:p>
        </p:txBody>
      </p:sp>
      <p:sp>
        <p:nvSpPr>
          <p:cNvPr id="92" name="Freeform 45"/>
          <p:cNvSpPr>
            <a:spLocks/>
          </p:cNvSpPr>
          <p:nvPr userDrawn="1"/>
        </p:nvSpPr>
        <p:spPr bwMode="auto">
          <a:xfrm>
            <a:off x="4009229" y="2111103"/>
            <a:ext cx="441543" cy="629260"/>
          </a:xfrm>
          <a:custGeom>
            <a:avLst/>
            <a:gdLst>
              <a:gd name="T0" fmla="*/ 158 w 158"/>
              <a:gd name="T1" fmla="*/ 146 h 225"/>
              <a:gd name="T2" fmla="*/ 79 w 158"/>
              <a:gd name="T3" fmla="*/ 225 h 225"/>
              <a:gd name="T4" fmla="*/ 0 w 158"/>
              <a:gd name="T5" fmla="*/ 146 h 225"/>
              <a:gd name="T6" fmla="*/ 79 w 158"/>
              <a:gd name="T7" fmla="*/ 0 h 225"/>
              <a:gd name="T8" fmla="*/ 158 w 158"/>
              <a:gd name="T9" fmla="*/ 146 h 2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8" h="225">
                <a:moveTo>
                  <a:pt x="158" y="146"/>
                </a:moveTo>
                <a:cubicBezTo>
                  <a:pt x="158" y="190"/>
                  <a:pt x="122" y="225"/>
                  <a:pt x="79" y="225"/>
                </a:cubicBezTo>
                <a:cubicBezTo>
                  <a:pt x="35" y="225"/>
                  <a:pt x="0" y="190"/>
                  <a:pt x="0" y="146"/>
                </a:cubicBezTo>
                <a:cubicBezTo>
                  <a:pt x="0" y="103"/>
                  <a:pt x="79" y="0"/>
                  <a:pt x="79" y="0"/>
                </a:cubicBezTo>
                <a:cubicBezTo>
                  <a:pt x="79" y="0"/>
                  <a:pt x="158" y="103"/>
                  <a:pt x="158" y="146"/>
                </a:cubicBezTo>
                <a:close/>
              </a:path>
            </a:pathLst>
          </a:custGeom>
          <a:solidFill>
            <a:srgbClr val="448D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>
              <a:ea typeface="迷你简粗倩" panose="03000509000000000000" pitchFamily="65" charset="-122"/>
            </a:endParaRPr>
          </a:p>
        </p:txBody>
      </p:sp>
      <p:sp>
        <p:nvSpPr>
          <p:cNvPr id="93" name="Freeform 46"/>
          <p:cNvSpPr>
            <a:spLocks/>
          </p:cNvSpPr>
          <p:nvPr userDrawn="1"/>
        </p:nvSpPr>
        <p:spPr bwMode="auto">
          <a:xfrm>
            <a:off x="4230000" y="2113465"/>
            <a:ext cx="220772" cy="626899"/>
          </a:xfrm>
          <a:custGeom>
            <a:avLst/>
            <a:gdLst>
              <a:gd name="T0" fmla="*/ 0 w 79"/>
              <a:gd name="T1" fmla="*/ 0 h 224"/>
              <a:gd name="T2" fmla="*/ 0 w 79"/>
              <a:gd name="T3" fmla="*/ 224 h 224"/>
              <a:gd name="T4" fmla="*/ 79 w 79"/>
              <a:gd name="T5" fmla="*/ 145 h 224"/>
              <a:gd name="T6" fmla="*/ 0 w 79"/>
              <a:gd name="T7" fmla="*/ 0 h 2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9" h="224">
                <a:moveTo>
                  <a:pt x="0" y="0"/>
                </a:moveTo>
                <a:cubicBezTo>
                  <a:pt x="0" y="224"/>
                  <a:pt x="0" y="224"/>
                  <a:pt x="0" y="224"/>
                </a:cubicBezTo>
                <a:cubicBezTo>
                  <a:pt x="44" y="224"/>
                  <a:pt x="79" y="188"/>
                  <a:pt x="79" y="145"/>
                </a:cubicBezTo>
                <a:cubicBezTo>
                  <a:pt x="79" y="103"/>
                  <a:pt x="6" y="7"/>
                  <a:pt x="0" y="0"/>
                </a:cubicBezTo>
                <a:close/>
              </a:path>
            </a:pathLst>
          </a:custGeom>
          <a:solidFill>
            <a:srgbClr val="2F707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>
              <a:ea typeface="迷你简粗倩" panose="03000509000000000000" pitchFamily="65" charset="-122"/>
            </a:endParaRPr>
          </a:p>
        </p:txBody>
      </p:sp>
      <p:sp>
        <p:nvSpPr>
          <p:cNvPr id="94" name="Freeform 47"/>
          <p:cNvSpPr>
            <a:spLocks/>
          </p:cNvSpPr>
          <p:nvPr userDrawn="1"/>
        </p:nvSpPr>
        <p:spPr bwMode="auto">
          <a:xfrm>
            <a:off x="4305558" y="2415698"/>
            <a:ext cx="316400" cy="453351"/>
          </a:xfrm>
          <a:custGeom>
            <a:avLst/>
            <a:gdLst>
              <a:gd name="T0" fmla="*/ 113 w 113"/>
              <a:gd name="T1" fmla="*/ 105 h 162"/>
              <a:gd name="T2" fmla="*/ 56 w 113"/>
              <a:gd name="T3" fmla="*/ 162 h 162"/>
              <a:gd name="T4" fmla="*/ 0 w 113"/>
              <a:gd name="T5" fmla="*/ 105 h 162"/>
              <a:gd name="T6" fmla="*/ 56 w 113"/>
              <a:gd name="T7" fmla="*/ 0 h 162"/>
              <a:gd name="T8" fmla="*/ 113 w 113"/>
              <a:gd name="T9" fmla="*/ 105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3" h="162">
                <a:moveTo>
                  <a:pt x="113" y="105"/>
                </a:moveTo>
                <a:cubicBezTo>
                  <a:pt x="113" y="136"/>
                  <a:pt x="87" y="162"/>
                  <a:pt x="56" y="162"/>
                </a:cubicBezTo>
                <a:cubicBezTo>
                  <a:pt x="25" y="162"/>
                  <a:pt x="0" y="136"/>
                  <a:pt x="0" y="105"/>
                </a:cubicBezTo>
                <a:cubicBezTo>
                  <a:pt x="0" y="74"/>
                  <a:pt x="56" y="0"/>
                  <a:pt x="56" y="0"/>
                </a:cubicBezTo>
                <a:cubicBezTo>
                  <a:pt x="56" y="0"/>
                  <a:pt x="113" y="74"/>
                  <a:pt x="113" y="105"/>
                </a:cubicBezTo>
                <a:close/>
              </a:path>
            </a:pathLst>
          </a:custGeom>
          <a:solidFill>
            <a:srgbClr val="448D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>
              <a:ea typeface="迷你简粗倩" panose="03000509000000000000" pitchFamily="65" charset="-122"/>
            </a:endParaRPr>
          </a:p>
        </p:txBody>
      </p:sp>
      <p:sp>
        <p:nvSpPr>
          <p:cNvPr id="95" name="Freeform 48"/>
          <p:cNvSpPr>
            <a:spLocks/>
          </p:cNvSpPr>
          <p:nvPr userDrawn="1"/>
        </p:nvSpPr>
        <p:spPr bwMode="auto">
          <a:xfrm>
            <a:off x="4464939" y="2418059"/>
            <a:ext cx="157020" cy="450989"/>
          </a:xfrm>
          <a:custGeom>
            <a:avLst/>
            <a:gdLst>
              <a:gd name="T0" fmla="*/ 0 w 56"/>
              <a:gd name="T1" fmla="*/ 0 h 161"/>
              <a:gd name="T2" fmla="*/ 0 w 56"/>
              <a:gd name="T3" fmla="*/ 161 h 161"/>
              <a:gd name="T4" fmla="*/ 56 w 56"/>
              <a:gd name="T5" fmla="*/ 104 h 161"/>
              <a:gd name="T6" fmla="*/ 0 w 56"/>
              <a:gd name="T7" fmla="*/ 0 h 1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6" h="161">
                <a:moveTo>
                  <a:pt x="0" y="0"/>
                </a:moveTo>
                <a:cubicBezTo>
                  <a:pt x="0" y="161"/>
                  <a:pt x="0" y="161"/>
                  <a:pt x="0" y="161"/>
                </a:cubicBezTo>
                <a:cubicBezTo>
                  <a:pt x="31" y="160"/>
                  <a:pt x="56" y="135"/>
                  <a:pt x="56" y="104"/>
                </a:cubicBezTo>
                <a:cubicBezTo>
                  <a:pt x="56" y="74"/>
                  <a:pt x="3" y="5"/>
                  <a:pt x="0" y="0"/>
                </a:cubicBezTo>
                <a:close/>
              </a:path>
            </a:pathLst>
          </a:custGeom>
          <a:solidFill>
            <a:srgbClr val="2F707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>
              <a:ea typeface="迷你简粗倩" panose="03000509000000000000" pitchFamily="65" charset="-122"/>
            </a:endParaRPr>
          </a:p>
        </p:txBody>
      </p:sp>
      <p:sp>
        <p:nvSpPr>
          <p:cNvPr id="96" name="Oval 49"/>
          <p:cNvSpPr>
            <a:spLocks noChangeArrowheads="1"/>
          </p:cNvSpPr>
          <p:nvPr userDrawn="1"/>
        </p:nvSpPr>
        <p:spPr bwMode="auto">
          <a:xfrm>
            <a:off x="2684598" y="3830057"/>
            <a:ext cx="277441" cy="276260"/>
          </a:xfrm>
          <a:prstGeom prst="ellipse">
            <a:avLst/>
          </a:prstGeom>
          <a:solidFill>
            <a:srgbClr val="DDCE9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>
              <a:ea typeface="迷你简粗倩" panose="03000509000000000000" pitchFamily="65" charset="-122"/>
            </a:endParaRPr>
          </a:p>
        </p:txBody>
      </p:sp>
      <p:sp>
        <p:nvSpPr>
          <p:cNvPr id="97" name="Oval 50"/>
          <p:cNvSpPr>
            <a:spLocks noChangeArrowheads="1"/>
          </p:cNvSpPr>
          <p:nvPr userDrawn="1"/>
        </p:nvSpPr>
        <p:spPr bwMode="auto">
          <a:xfrm>
            <a:off x="2888841" y="2102840"/>
            <a:ext cx="210146" cy="208967"/>
          </a:xfrm>
          <a:prstGeom prst="ellipse">
            <a:avLst/>
          </a:prstGeom>
          <a:solidFill>
            <a:srgbClr val="DDCE9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>
              <a:ea typeface="迷你简粗倩" panose="03000509000000000000" pitchFamily="65" charset="-122"/>
            </a:endParaRPr>
          </a:p>
        </p:txBody>
      </p:sp>
      <p:sp>
        <p:nvSpPr>
          <p:cNvPr id="98" name="Oval 51"/>
          <p:cNvSpPr>
            <a:spLocks noChangeArrowheads="1"/>
          </p:cNvSpPr>
          <p:nvPr userDrawn="1"/>
        </p:nvSpPr>
        <p:spPr bwMode="auto">
          <a:xfrm>
            <a:off x="4769533" y="2980025"/>
            <a:ext cx="263274" cy="263274"/>
          </a:xfrm>
          <a:prstGeom prst="ellipse">
            <a:avLst/>
          </a:prstGeom>
          <a:solidFill>
            <a:srgbClr val="DDCE9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>
              <a:ea typeface="迷你简粗倩" panose="03000509000000000000" pitchFamily="65" charset="-122"/>
            </a:endParaRPr>
          </a:p>
        </p:txBody>
      </p:sp>
      <p:sp>
        <p:nvSpPr>
          <p:cNvPr id="99" name="Oval 52"/>
          <p:cNvSpPr>
            <a:spLocks noChangeArrowheads="1"/>
          </p:cNvSpPr>
          <p:nvPr userDrawn="1"/>
        </p:nvSpPr>
        <p:spPr bwMode="auto">
          <a:xfrm>
            <a:off x="3152115" y="2047351"/>
            <a:ext cx="110976" cy="108615"/>
          </a:xfrm>
          <a:prstGeom prst="ellipse">
            <a:avLst/>
          </a:prstGeom>
          <a:solidFill>
            <a:srgbClr val="DDCE9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>
              <a:ea typeface="迷你简粗倩" panose="03000509000000000000" pitchFamily="65" charset="-122"/>
            </a:endParaRPr>
          </a:p>
        </p:txBody>
      </p:sp>
      <p:sp>
        <p:nvSpPr>
          <p:cNvPr id="100" name="Oval 53"/>
          <p:cNvSpPr>
            <a:spLocks noChangeArrowheads="1"/>
          </p:cNvSpPr>
          <p:nvPr userDrawn="1"/>
        </p:nvSpPr>
        <p:spPr bwMode="auto">
          <a:xfrm>
            <a:off x="2539384" y="4011870"/>
            <a:ext cx="145214" cy="145214"/>
          </a:xfrm>
          <a:prstGeom prst="ellipse">
            <a:avLst/>
          </a:prstGeom>
          <a:solidFill>
            <a:srgbClr val="DDCE9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>
              <a:ea typeface="迷你简粗倩" panose="03000509000000000000" pitchFamily="65" charset="-122"/>
            </a:endParaRPr>
          </a:p>
        </p:txBody>
      </p:sp>
      <p:sp>
        <p:nvSpPr>
          <p:cNvPr id="101" name="Freeform 54"/>
          <p:cNvSpPr>
            <a:spLocks/>
          </p:cNvSpPr>
          <p:nvPr userDrawn="1"/>
        </p:nvSpPr>
        <p:spPr bwMode="auto">
          <a:xfrm>
            <a:off x="4364588" y="3944576"/>
            <a:ext cx="310498" cy="276260"/>
          </a:xfrm>
          <a:custGeom>
            <a:avLst/>
            <a:gdLst>
              <a:gd name="T0" fmla="*/ 102 w 111"/>
              <a:gd name="T1" fmla="*/ 11 h 99"/>
              <a:gd name="T2" fmla="*/ 100 w 111"/>
              <a:gd name="T3" fmla="*/ 10 h 99"/>
              <a:gd name="T4" fmla="*/ 66 w 111"/>
              <a:gd name="T5" fmla="*/ 10 h 99"/>
              <a:gd name="T6" fmla="*/ 55 w 111"/>
              <a:gd name="T7" fmla="*/ 21 h 99"/>
              <a:gd name="T8" fmla="*/ 44 w 111"/>
              <a:gd name="T9" fmla="*/ 10 h 99"/>
              <a:gd name="T10" fmla="*/ 11 w 111"/>
              <a:gd name="T11" fmla="*/ 10 h 99"/>
              <a:gd name="T12" fmla="*/ 9 w 111"/>
              <a:gd name="T13" fmla="*/ 11 h 99"/>
              <a:gd name="T14" fmla="*/ 9 w 111"/>
              <a:gd name="T15" fmla="*/ 45 h 99"/>
              <a:gd name="T16" fmla="*/ 24 w 111"/>
              <a:gd name="T17" fmla="*/ 60 h 99"/>
              <a:gd name="T18" fmla="*/ 21 w 111"/>
              <a:gd name="T19" fmla="*/ 64 h 99"/>
              <a:gd name="T20" fmla="*/ 21 w 111"/>
              <a:gd name="T21" fmla="*/ 90 h 99"/>
              <a:gd name="T22" fmla="*/ 22 w 111"/>
              <a:gd name="T23" fmla="*/ 91 h 99"/>
              <a:gd name="T24" fmla="*/ 49 w 111"/>
              <a:gd name="T25" fmla="*/ 91 h 99"/>
              <a:gd name="T26" fmla="*/ 55 w 111"/>
              <a:gd name="T27" fmla="*/ 85 h 99"/>
              <a:gd name="T28" fmla="*/ 62 w 111"/>
              <a:gd name="T29" fmla="*/ 91 h 99"/>
              <a:gd name="T30" fmla="*/ 89 w 111"/>
              <a:gd name="T31" fmla="*/ 91 h 99"/>
              <a:gd name="T32" fmla="*/ 90 w 111"/>
              <a:gd name="T33" fmla="*/ 90 h 99"/>
              <a:gd name="T34" fmla="*/ 90 w 111"/>
              <a:gd name="T35" fmla="*/ 64 h 99"/>
              <a:gd name="T36" fmla="*/ 86 w 111"/>
              <a:gd name="T37" fmla="*/ 60 h 99"/>
              <a:gd name="T38" fmla="*/ 102 w 111"/>
              <a:gd name="T39" fmla="*/ 45 h 99"/>
              <a:gd name="T40" fmla="*/ 102 w 111"/>
              <a:gd name="T41" fmla="*/ 11 h 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11" h="99">
                <a:moveTo>
                  <a:pt x="102" y="11"/>
                </a:moveTo>
                <a:cubicBezTo>
                  <a:pt x="100" y="10"/>
                  <a:pt x="100" y="10"/>
                  <a:pt x="100" y="10"/>
                </a:cubicBezTo>
                <a:cubicBezTo>
                  <a:pt x="91" y="0"/>
                  <a:pt x="76" y="0"/>
                  <a:pt x="66" y="10"/>
                </a:cubicBezTo>
                <a:cubicBezTo>
                  <a:pt x="55" y="21"/>
                  <a:pt x="55" y="21"/>
                  <a:pt x="55" y="21"/>
                </a:cubicBezTo>
                <a:cubicBezTo>
                  <a:pt x="44" y="10"/>
                  <a:pt x="44" y="10"/>
                  <a:pt x="44" y="10"/>
                </a:cubicBezTo>
                <a:cubicBezTo>
                  <a:pt x="35" y="0"/>
                  <a:pt x="20" y="0"/>
                  <a:pt x="11" y="10"/>
                </a:cubicBezTo>
                <a:cubicBezTo>
                  <a:pt x="9" y="11"/>
                  <a:pt x="9" y="11"/>
                  <a:pt x="9" y="11"/>
                </a:cubicBezTo>
                <a:cubicBezTo>
                  <a:pt x="0" y="21"/>
                  <a:pt x="0" y="36"/>
                  <a:pt x="9" y="45"/>
                </a:cubicBezTo>
                <a:cubicBezTo>
                  <a:pt x="24" y="60"/>
                  <a:pt x="24" y="60"/>
                  <a:pt x="24" y="60"/>
                </a:cubicBezTo>
                <a:cubicBezTo>
                  <a:pt x="21" y="64"/>
                  <a:pt x="21" y="64"/>
                  <a:pt x="21" y="64"/>
                </a:cubicBezTo>
                <a:cubicBezTo>
                  <a:pt x="14" y="71"/>
                  <a:pt x="14" y="83"/>
                  <a:pt x="21" y="90"/>
                </a:cubicBezTo>
                <a:cubicBezTo>
                  <a:pt x="22" y="91"/>
                  <a:pt x="22" y="91"/>
                  <a:pt x="22" y="91"/>
                </a:cubicBezTo>
                <a:cubicBezTo>
                  <a:pt x="29" y="99"/>
                  <a:pt x="41" y="99"/>
                  <a:pt x="49" y="91"/>
                </a:cubicBezTo>
                <a:cubicBezTo>
                  <a:pt x="55" y="85"/>
                  <a:pt x="55" y="85"/>
                  <a:pt x="55" y="85"/>
                </a:cubicBezTo>
                <a:cubicBezTo>
                  <a:pt x="62" y="91"/>
                  <a:pt x="62" y="91"/>
                  <a:pt x="62" y="91"/>
                </a:cubicBezTo>
                <a:cubicBezTo>
                  <a:pt x="69" y="99"/>
                  <a:pt x="81" y="99"/>
                  <a:pt x="89" y="91"/>
                </a:cubicBezTo>
                <a:cubicBezTo>
                  <a:pt x="90" y="90"/>
                  <a:pt x="90" y="90"/>
                  <a:pt x="90" y="90"/>
                </a:cubicBezTo>
                <a:cubicBezTo>
                  <a:pt x="97" y="83"/>
                  <a:pt x="97" y="71"/>
                  <a:pt x="90" y="64"/>
                </a:cubicBezTo>
                <a:cubicBezTo>
                  <a:pt x="86" y="60"/>
                  <a:pt x="86" y="60"/>
                  <a:pt x="86" y="60"/>
                </a:cubicBezTo>
                <a:cubicBezTo>
                  <a:pt x="102" y="45"/>
                  <a:pt x="102" y="45"/>
                  <a:pt x="102" y="45"/>
                </a:cubicBezTo>
                <a:cubicBezTo>
                  <a:pt x="111" y="36"/>
                  <a:pt x="111" y="21"/>
                  <a:pt x="102" y="11"/>
                </a:cubicBezTo>
                <a:close/>
              </a:path>
            </a:pathLst>
          </a:custGeom>
          <a:solidFill>
            <a:srgbClr val="C7F4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>
              <a:ea typeface="迷你简粗倩" panose="03000509000000000000" pitchFamily="65" charset="-122"/>
            </a:endParaRPr>
          </a:p>
        </p:txBody>
      </p:sp>
      <p:sp>
        <p:nvSpPr>
          <p:cNvPr id="102" name="Freeform 55"/>
          <p:cNvSpPr>
            <a:spLocks/>
          </p:cNvSpPr>
          <p:nvPr userDrawn="1"/>
        </p:nvSpPr>
        <p:spPr bwMode="auto">
          <a:xfrm>
            <a:off x="4518066" y="3944576"/>
            <a:ext cx="157020" cy="276260"/>
          </a:xfrm>
          <a:custGeom>
            <a:avLst/>
            <a:gdLst>
              <a:gd name="T0" fmla="*/ 47 w 56"/>
              <a:gd name="T1" fmla="*/ 11 h 99"/>
              <a:gd name="T2" fmla="*/ 45 w 56"/>
              <a:gd name="T3" fmla="*/ 10 h 99"/>
              <a:gd name="T4" fmla="*/ 11 w 56"/>
              <a:gd name="T5" fmla="*/ 10 h 99"/>
              <a:gd name="T6" fmla="*/ 0 w 56"/>
              <a:gd name="T7" fmla="*/ 21 h 99"/>
              <a:gd name="T8" fmla="*/ 0 w 56"/>
              <a:gd name="T9" fmla="*/ 85 h 99"/>
              <a:gd name="T10" fmla="*/ 7 w 56"/>
              <a:gd name="T11" fmla="*/ 91 h 99"/>
              <a:gd name="T12" fmla="*/ 34 w 56"/>
              <a:gd name="T13" fmla="*/ 91 h 99"/>
              <a:gd name="T14" fmla="*/ 35 w 56"/>
              <a:gd name="T15" fmla="*/ 90 h 99"/>
              <a:gd name="T16" fmla="*/ 35 w 56"/>
              <a:gd name="T17" fmla="*/ 64 h 99"/>
              <a:gd name="T18" fmla="*/ 31 w 56"/>
              <a:gd name="T19" fmla="*/ 60 h 99"/>
              <a:gd name="T20" fmla="*/ 47 w 56"/>
              <a:gd name="T21" fmla="*/ 45 h 99"/>
              <a:gd name="T22" fmla="*/ 47 w 56"/>
              <a:gd name="T23" fmla="*/ 11 h 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56" h="99">
                <a:moveTo>
                  <a:pt x="47" y="11"/>
                </a:moveTo>
                <a:cubicBezTo>
                  <a:pt x="45" y="10"/>
                  <a:pt x="45" y="10"/>
                  <a:pt x="45" y="10"/>
                </a:cubicBezTo>
                <a:cubicBezTo>
                  <a:pt x="36" y="0"/>
                  <a:pt x="21" y="0"/>
                  <a:pt x="11" y="10"/>
                </a:cubicBezTo>
                <a:cubicBezTo>
                  <a:pt x="0" y="21"/>
                  <a:pt x="0" y="21"/>
                  <a:pt x="0" y="21"/>
                </a:cubicBezTo>
                <a:cubicBezTo>
                  <a:pt x="0" y="85"/>
                  <a:pt x="0" y="85"/>
                  <a:pt x="0" y="85"/>
                </a:cubicBezTo>
                <a:cubicBezTo>
                  <a:pt x="7" y="91"/>
                  <a:pt x="7" y="91"/>
                  <a:pt x="7" y="91"/>
                </a:cubicBezTo>
                <a:cubicBezTo>
                  <a:pt x="14" y="99"/>
                  <a:pt x="26" y="99"/>
                  <a:pt x="34" y="91"/>
                </a:cubicBezTo>
                <a:cubicBezTo>
                  <a:pt x="35" y="90"/>
                  <a:pt x="35" y="90"/>
                  <a:pt x="35" y="90"/>
                </a:cubicBezTo>
                <a:cubicBezTo>
                  <a:pt x="42" y="83"/>
                  <a:pt x="42" y="71"/>
                  <a:pt x="35" y="64"/>
                </a:cubicBezTo>
                <a:cubicBezTo>
                  <a:pt x="31" y="60"/>
                  <a:pt x="31" y="60"/>
                  <a:pt x="31" y="60"/>
                </a:cubicBezTo>
                <a:cubicBezTo>
                  <a:pt x="47" y="45"/>
                  <a:pt x="47" y="45"/>
                  <a:pt x="47" y="45"/>
                </a:cubicBezTo>
                <a:cubicBezTo>
                  <a:pt x="56" y="36"/>
                  <a:pt x="56" y="21"/>
                  <a:pt x="47" y="11"/>
                </a:cubicBezTo>
                <a:close/>
              </a:path>
            </a:pathLst>
          </a:custGeom>
          <a:solidFill>
            <a:srgbClr val="9FDCE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>
              <a:ea typeface="迷你简粗倩" panose="03000509000000000000" pitchFamily="65" charset="-12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524DFD5-829C-47D4-8ED2-CB8C859A2742}"/>
              </a:ext>
            </a:extLst>
          </p:cNvPr>
          <p:cNvSpPr txBox="1"/>
          <p:nvPr/>
        </p:nvSpPr>
        <p:spPr>
          <a:xfrm>
            <a:off x="6736962" y="4143948"/>
            <a:ext cx="339067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b="1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Aharoni" panose="020B0604020202020204" pitchFamily="2" charset="-79"/>
              </a:rPr>
              <a:t>19</a:t>
            </a:r>
            <a:r>
              <a:rPr lang="ko-KR" altLang="en-US" sz="2200" b="1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Aharoni" panose="020B0604020202020204" pitchFamily="2" charset="-79"/>
              </a:rPr>
              <a:t>기 정현석   </a:t>
            </a:r>
            <a:r>
              <a:rPr lang="en-US" altLang="ko-KR" sz="2200" b="1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Aharoni" panose="020B0604020202020204" pitchFamily="2" charset="-79"/>
              </a:rPr>
              <a:t>19</a:t>
            </a:r>
            <a:r>
              <a:rPr lang="ko-KR" altLang="en-US" sz="2200" b="1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Aharoni" panose="020B0604020202020204" pitchFamily="2" charset="-79"/>
              </a:rPr>
              <a:t>기 임원빈</a:t>
            </a:r>
          </a:p>
        </p:txBody>
      </p:sp>
    </p:spTree>
    <p:extLst>
      <p:ext uri="{BB962C8B-B14F-4D97-AF65-F5344CB8AC3E}">
        <p14:creationId xmlns:p14="http://schemas.microsoft.com/office/powerpoint/2010/main" val="11112347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그림 63">
            <a:extLst>
              <a:ext uri="{FF2B5EF4-FFF2-40B4-BE49-F238E27FC236}">
                <a16:creationId xmlns:a16="http://schemas.microsoft.com/office/drawing/2014/main" id="{7050EB47-74B9-492D-BB70-5258F060D8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1990" y="824221"/>
            <a:ext cx="10102176" cy="5827857"/>
          </a:xfrm>
          <a:prstGeom prst="rect">
            <a:avLst/>
          </a:prstGeom>
        </p:spPr>
      </p:pic>
      <p:sp>
        <p:nvSpPr>
          <p:cNvPr id="2" name="Rectangle 5"/>
          <p:cNvSpPr>
            <a:spLocks noChangeAspect="1" noChangeArrowheads="1"/>
          </p:cNvSpPr>
          <p:nvPr/>
        </p:nvSpPr>
        <p:spPr bwMode="auto">
          <a:xfrm>
            <a:off x="-3416" y="-14827"/>
            <a:ext cx="12206287" cy="1169953"/>
          </a:xfrm>
          <a:prstGeom prst="rect">
            <a:avLst/>
          </a:prstGeom>
          <a:solidFill>
            <a:srgbClr val="93BF2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>
              <a:ea typeface="迷你简粗倩" panose="03000509000000000000" pitchFamily="65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788378" y="-42861"/>
            <a:ext cx="5331229" cy="1339078"/>
          </a:xfrm>
          <a:prstGeom prst="rect">
            <a:avLst/>
          </a:prstGeom>
          <a:solidFill>
            <a:srgbClr val="5DC6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迷你简粗倩" panose="03000509000000000000" pitchFamily="65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098219" y="254042"/>
            <a:ext cx="322235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ko-KR" altLang="en-US" sz="4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프로젝트 진행</a:t>
            </a:r>
            <a:endParaRPr lang="zh-CN" altLang="en-US" sz="44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87268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直角三角形 19"/>
          <p:cNvSpPr/>
          <p:nvPr/>
        </p:nvSpPr>
        <p:spPr>
          <a:xfrm rot="5400000">
            <a:off x="6106528" y="1168203"/>
            <a:ext cx="141091" cy="114937"/>
          </a:xfrm>
          <a:prstGeom prst="rtTriangle">
            <a:avLst/>
          </a:prstGeom>
          <a:solidFill>
            <a:srgbClr val="3BAA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迷你简粗倩" panose="03000509000000000000" pitchFamily="65" charset="-122"/>
            </a:endParaRPr>
          </a:p>
        </p:txBody>
      </p:sp>
      <p:sp>
        <p:nvSpPr>
          <p:cNvPr id="2" name="Rectangle 5"/>
          <p:cNvSpPr>
            <a:spLocks noChangeAspect="1" noChangeArrowheads="1"/>
          </p:cNvSpPr>
          <p:nvPr/>
        </p:nvSpPr>
        <p:spPr bwMode="auto">
          <a:xfrm>
            <a:off x="-3416" y="-14827"/>
            <a:ext cx="12206287" cy="1169953"/>
          </a:xfrm>
          <a:prstGeom prst="rect">
            <a:avLst/>
          </a:prstGeom>
          <a:solidFill>
            <a:srgbClr val="93BF2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>
              <a:ea typeface="迷你简粗倩" panose="03000509000000000000" pitchFamily="65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788378" y="-42861"/>
            <a:ext cx="5331229" cy="1339078"/>
          </a:xfrm>
          <a:prstGeom prst="rect">
            <a:avLst/>
          </a:prstGeom>
          <a:solidFill>
            <a:srgbClr val="5DC6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迷你简粗倩" panose="03000509000000000000" pitchFamily="65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098219" y="254042"/>
            <a:ext cx="322235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ko-KR" altLang="en-US" sz="4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프로젝트 진행</a:t>
            </a:r>
            <a:endParaRPr lang="zh-CN" altLang="en-US" sz="44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10" name="그림 9" descr="스크린샷이(가) 표시된 사진&#10;&#10;자동 생성된 설명">
            <a:extLst>
              <a:ext uri="{FF2B5EF4-FFF2-40B4-BE49-F238E27FC236}">
                <a16:creationId xmlns:a16="http://schemas.microsoft.com/office/drawing/2014/main" id="{9B683E5A-FA37-47C6-B0D6-9F925E2A61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813" y="1416972"/>
            <a:ext cx="2934663" cy="5186986"/>
          </a:xfrm>
          <a:prstGeom prst="rect">
            <a:avLst/>
          </a:prstGeom>
        </p:spPr>
      </p:pic>
      <p:pic>
        <p:nvPicPr>
          <p:cNvPr id="12" name="그림 11" descr="시계, 모니터, 탑재, 화면이(가) 표시된 사진&#10;&#10;자동 생성된 설명">
            <a:extLst>
              <a:ext uri="{FF2B5EF4-FFF2-40B4-BE49-F238E27FC236}">
                <a16:creationId xmlns:a16="http://schemas.microsoft.com/office/drawing/2014/main" id="{24142BD5-07C8-4D7F-AA76-02051FE8E4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5882" y="2120825"/>
            <a:ext cx="4137050" cy="451659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2E1C8C6-B992-4378-B726-3AD3F3CD4B5E}"/>
              </a:ext>
            </a:extLst>
          </p:cNvPr>
          <p:cNvSpPr txBox="1"/>
          <p:nvPr/>
        </p:nvSpPr>
        <p:spPr>
          <a:xfrm>
            <a:off x="6058719" y="1519334"/>
            <a:ext cx="55178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Json </a:t>
            </a:r>
            <a:r>
              <a:rPr lang="ko-KR" altLang="en-US" sz="2400" b="1" dirty="0"/>
              <a:t>기반 </a:t>
            </a:r>
            <a:r>
              <a:rPr lang="ko-KR" altLang="en-US" sz="2400" b="1" dirty="0" err="1"/>
              <a:t>인게임</a:t>
            </a:r>
            <a:r>
              <a:rPr lang="ko-KR" altLang="en-US" sz="2400" b="1" dirty="0"/>
              <a:t> 내 정보 저장 기능 구현</a:t>
            </a:r>
          </a:p>
        </p:txBody>
      </p:sp>
    </p:spTree>
    <p:extLst>
      <p:ext uri="{BB962C8B-B14F-4D97-AF65-F5344CB8AC3E}">
        <p14:creationId xmlns:p14="http://schemas.microsoft.com/office/powerpoint/2010/main" val="3776567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19" grpId="0" animBg="1"/>
      <p:bldP spid="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直角三角形 19"/>
          <p:cNvSpPr/>
          <p:nvPr/>
        </p:nvSpPr>
        <p:spPr>
          <a:xfrm rot="5400000">
            <a:off x="6106528" y="1168203"/>
            <a:ext cx="141091" cy="114937"/>
          </a:xfrm>
          <a:prstGeom prst="rtTriangle">
            <a:avLst/>
          </a:prstGeom>
          <a:solidFill>
            <a:srgbClr val="3BAA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迷你简粗倩" panose="03000509000000000000" pitchFamily="65" charset="-122"/>
            </a:endParaRPr>
          </a:p>
        </p:txBody>
      </p:sp>
      <p:sp>
        <p:nvSpPr>
          <p:cNvPr id="2" name="Rectangle 5"/>
          <p:cNvSpPr>
            <a:spLocks noChangeAspect="1" noChangeArrowheads="1"/>
          </p:cNvSpPr>
          <p:nvPr/>
        </p:nvSpPr>
        <p:spPr bwMode="auto">
          <a:xfrm>
            <a:off x="-3416" y="-14827"/>
            <a:ext cx="12206287" cy="945269"/>
          </a:xfrm>
          <a:prstGeom prst="rect">
            <a:avLst/>
          </a:prstGeom>
          <a:solidFill>
            <a:srgbClr val="93BF2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>
              <a:ea typeface="迷你简粗倩" panose="03000509000000000000" pitchFamily="65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816451" y="-14827"/>
            <a:ext cx="5331229" cy="1066344"/>
          </a:xfrm>
          <a:prstGeom prst="rect">
            <a:avLst/>
          </a:prstGeom>
          <a:solidFill>
            <a:srgbClr val="5DC6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迷你简粗倩" panose="03000509000000000000" pitchFamily="65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070146" y="133624"/>
            <a:ext cx="322235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ko-KR" altLang="en-US" sz="4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프로젝트 진행</a:t>
            </a:r>
            <a:endParaRPr lang="zh-CN" altLang="en-US" sz="44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16" name="json저장">
            <a:hlinkClick r:id="" action="ppaction://media"/>
            <a:extLst>
              <a:ext uri="{FF2B5EF4-FFF2-40B4-BE49-F238E27FC236}">
                <a16:creationId xmlns:a16="http://schemas.microsoft.com/office/drawing/2014/main" id="{CCBCD276-9A4D-4F71-AF4E-31E9A026B0C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88541" y="1083099"/>
            <a:ext cx="6262127" cy="541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639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1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video>
              <p:cMediaNode vol="80000">
                <p:cTn id="27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</p:childTnLst>
        </p:cTn>
      </p:par>
    </p:tnLst>
    <p:bldLst>
      <p:bldP spid="20" grpId="0" animBg="1"/>
      <p:bldP spid="19" grpId="0" animBg="1"/>
      <p:bldP spid="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直角三角形 19"/>
          <p:cNvSpPr/>
          <p:nvPr/>
        </p:nvSpPr>
        <p:spPr>
          <a:xfrm rot="5400000">
            <a:off x="6106528" y="1168203"/>
            <a:ext cx="141091" cy="114937"/>
          </a:xfrm>
          <a:prstGeom prst="rtTriangle">
            <a:avLst/>
          </a:prstGeom>
          <a:solidFill>
            <a:srgbClr val="3BAA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迷你简粗倩" panose="03000509000000000000" pitchFamily="65" charset="-122"/>
            </a:endParaRPr>
          </a:p>
        </p:txBody>
      </p:sp>
      <p:sp>
        <p:nvSpPr>
          <p:cNvPr id="2" name="Rectangle 5"/>
          <p:cNvSpPr>
            <a:spLocks noChangeAspect="1" noChangeArrowheads="1"/>
          </p:cNvSpPr>
          <p:nvPr/>
        </p:nvSpPr>
        <p:spPr bwMode="auto">
          <a:xfrm>
            <a:off x="-3416" y="-14827"/>
            <a:ext cx="12206287" cy="945269"/>
          </a:xfrm>
          <a:prstGeom prst="rect">
            <a:avLst/>
          </a:prstGeom>
          <a:solidFill>
            <a:srgbClr val="93BF2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>
              <a:ea typeface="迷你简粗倩" panose="03000509000000000000" pitchFamily="65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788378" y="-42861"/>
            <a:ext cx="5331229" cy="1066344"/>
          </a:xfrm>
          <a:prstGeom prst="rect">
            <a:avLst/>
          </a:prstGeom>
          <a:solidFill>
            <a:srgbClr val="5DC6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迷你简粗倩" panose="03000509000000000000" pitchFamily="65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070145" y="161001"/>
            <a:ext cx="322235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ko-KR" altLang="en-US" sz="4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프로젝트 진행</a:t>
            </a:r>
            <a:endParaRPr lang="zh-CN" altLang="en-US" sz="44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7" name="그림 6" descr="그리기이(가) 표시된 사진&#10;&#10;자동 생성된 설명">
            <a:extLst>
              <a:ext uri="{FF2B5EF4-FFF2-40B4-BE49-F238E27FC236}">
                <a16:creationId xmlns:a16="http://schemas.microsoft.com/office/drawing/2014/main" id="{948375E9-8D0F-4047-A7C4-A5B658E3FC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5936" y="1346154"/>
            <a:ext cx="2425726" cy="430516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9D43C9E-2902-429F-B6C6-FE67A733B7D9}"/>
              </a:ext>
            </a:extLst>
          </p:cNvPr>
          <p:cNvSpPr txBox="1"/>
          <p:nvPr/>
        </p:nvSpPr>
        <p:spPr>
          <a:xfrm>
            <a:off x="4701155" y="5929474"/>
            <a:ext cx="31552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err="1"/>
              <a:t>SceneManager</a:t>
            </a:r>
            <a:r>
              <a:rPr lang="en-US" altLang="ko-KR" sz="2800" dirty="0"/>
              <a:t> </a:t>
            </a:r>
            <a:r>
              <a:rPr lang="ko-KR" altLang="en-US" sz="2800" dirty="0"/>
              <a:t>작성</a:t>
            </a:r>
          </a:p>
        </p:txBody>
      </p:sp>
    </p:spTree>
    <p:extLst>
      <p:ext uri="{BB962C8B-B14F-4D97-AF65-F5344CB8AC3E}">
        <p14:creationId xmlns:p14="http://schemas.microsoft.com/office/powerpoint/2010/main" val="2431135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19" grpId="0" animBg="1"/>
      <p:bldP spid="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直角三角形 19"/>
          <p:cNvSpPr/>
          <p:nvPr/>
        </p:nvSpPr>
        <p:spPr>
          <a:xfrm rot="5400000">
            <a:off x="6113590" y="1175264"/>
            <a:ext cx="126969" cy="114937"/>
          </a:xfrm>
          <a:prstGeom prst="rtTriangle">
            <a:avLst/>
          </a:prstGeom>
          <a:solidFill>
            <a:srgbClr val="3BAA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迷你简粗倩" panose="03000509000000000000" pitchFamily="65" charset="-122"/>
            </a:endParaRPr>
          </a:p>
        </p:txBody>
      </p:sp>
      <p:sp>
        <p:nvSpPr>
          <p:cNvPr id="2" name="Rectangle 5"/>
          <p:cNvSpPr>
            <a:spLocks noChangeAspect="1" noChangeArrowheads="1"/>
          </p:cNvSpPr>
          <p:nvPr/>
        </p:nvSpPr>
        <p:spPr bwMode="auto">
          <a:xfrm>
            <a:off x="-14288" y="0"/>
            <a:ext cx="12206287" cy="1169953"/>
          </a:xfrm>
          <a:prstGeom prst="rect">
            <a:avLst/>
          </a:prstGeom>
          <a:solidFill>
            <a:srgbClr val="93BF2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>
              <a:ea typeface="迷你简粗倩" panose="03000509000000000000" pitchFamily="65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788378" y="-42861"/>
            <a:ext cx="5331229" cy="1339078"/>
          </a:xfrm>
          <a:prstGeom prst="rect">
            <a:avLst/>
          </a:prstGeom>
          <a:solidFill>
            <a:srgbClr val="5DC6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迷你简粗倩" panose="03000509000000000000" pitchFamily="65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6461399" y="2352216"/>
            <a:ext cx="4391590" cy="3588016"/>
            <a:chOff x="3309938" y="2439988"/>
            <a:chExt cx="1509712" cy="2792413"/>
          </a:xfrm>
        </p:grpSpPr>
        <p:sp>
          <p:nvSpPr>
            <p:cNvPr id="142" name="矩形 141"/>
            <p:cNvSpPr/>
            <p:nvPr/>
          </p:nvSpPr>
          <p:spPr>
            <a:xfrm>
              <a:off x="3309938" y="3005139"/>
              <a:ext cx="1509712" cy="204628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80000" rIns="108000" bIns="90000"/>
            <a:lstStyle/>
            <a:p>
              <a:pPr algn="just">
                <a:lnSpc>
                  <a:spcPct val="120000"/>
                </a:lnSpc>
              </a:pPr>
              <a:endParaRPr lang="zh-CN" altLang="en-US" sz="1600" dirty="0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143" name="同侧圆角矩形 142"/>
            <p:cNvSpPr/>
            <p:nvPr/>
          </p:nvSpPr>
          <p:spPr>
            <a:xfrm flipV="1">
              <a:off x="3309938" y="5045076"/>
              <a:ext cx="1509712" cy="187325"/>
            </a:xfrm>
            <a:prstGeom prst="round2SameRect">
              <a:avLst>
                <a:gd name="adj1" fmla="val 11401"/>
                <a:gd name="adj2" fmla="val 0"/>
              </a:avLst>
            </a:prstGeom>
            <a:solidFill>
              <a:srgbClr val="B8D8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18000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迷你简粗倩" panose="03000509000000000000" pitchFamily="65" charset="-122"/>
              </a:endParaRPr>
            </a:p>
          </p:txBody>
        </p:sp>
        <p:sp>
          <p:nvSpPr>
            <p:cNvPr id="144" name="任意多边形 143"/>
            <p:cNvSpPr/>
            <p:nvPr/>
          </p:nvSpPr>
          <p:spPr>
            <a:xfrm>
              <a:off x="3309938" y="2439988"/>
              <a:ext cx="1509712" cy="677862"/>
            </a:xfrm>
            <a:custGeom>
              <a:avLst/>
              <a:gdLst>
                <a:gd name="connsiteX0" fmla="*/ 42907 w 1509486"/>
                <a:gd name="connsiteY0" fmla="*/ 0 h 739837"/>
                <a:gd name="connsiteX1" fmla="*/ 1466579 w 1509486"/>
                <a:gd name="connsiteY1" fmla="*/ 0 h 739837"/>
                <a:gd name="connsiteX2" fmla="*/ 1509486 w 1509486"/>
                <a:gd name="connsiteY2" fmla="*/ 42907 h 739837"/>
                <a:gd name="connsiteX3" fmla="*/ 1509486 w 1509486"/>
                <a:gd name="connsiteY3" fmla="*/ 566058 h 739837"/>
                <a:gd name="connsiteX4" fmla="*/ 827260 w 1509486"/>
                <a:gd name="connsiteY4" fmla="*/ 566058 h 739837"/>
                <a:gd name="connsiteX5" fmla="*/ 754743 w 1509486"/>
                <a:gd name="connsiteY5" fmla="*/ 739837 h 739837"/>
                <a:gd name="connsiteX6" fmla="*/ 682226 w 1509486"/>
                <a:gd name="connsiteY6" fmla="*/ 566058 h 739837"/>
                <a:gd name="connsiteX7" fmla="*/ 0 w 1509486"/>
                <a:gd name="connsiteY7" fmla="*/ 566058 h 739837"/>
                <a:gd name="connsiteX8" fmla="*/ 0 w 1509486"/>
                <a:gd name="connsiteY8" fmla="*/ 42907 h 739837"/>
                <a:gd name="connsiteX9" fmla="*/ 42907 w 1509486"/>
                <a:gd name="connsiteY9" fmla="*/ 0 h 739837"/>
                <a:gd name="connsiteX0" fmla="*/ 42907 w 1509486"/>
                <a:gd name="connsiteY0" fmla="*/ 0 h 677924"/>
                <a:gd name="connsiteX1" fmla="*/ 1466579 w 1509486"/>
                <a:gd name="connsiteY1" fmla="*/ 0 h 677924"/>
                <a:gd name="connsiteX2" fmla="*/ 1509486 w 1509486"/>
                <a:gd name="connsiteY2" fmla="*/ 42907 h 677924"/>
                <a:gd name="connsiteX3" fmla="*/ 1509486 w 1509486"/>
                <a:gd name="connsiteY3" fmla="*/ 566058 h 677924"/>
                <a:gd name="connsiteX4" fmla="*/ 827260 w 1509486"/>
                <a:gd name="connsiteY4" fmla="*/ 566058 h 677924"/>
                <a:gd name="connsiteX5" fmla="*/ 754743 w 1509486"/>
                <a:gd name="connsiteY5" fmla="*/ 677924 h 677924"/>
                <a:gd name="connsiteX6" fmla="*/ 682226 w 1509486"/>
                <a:gd name="connsiteY6" fmla="*/ 566058 h 677924"/>
                <a:gd name="connsiteX7" fmla="*/ 0 w 1509486"/>
                <a:gd name="connsiteY7" fmla="*/ 566058 h 677924"/>
                <a:gd name="connsiteX8" fmla="*/ 0 w 1509486"/>
                <a:gd name="connsiteY8" fmla="*/ 42907 h 677924"/>
                <a:gd name="connsiteX9" fmla="*/ 42907 w 1509486"/>
                <a:gd name="connsiteY9" fmla="*/ 0 h 677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09486" h="677924">
                  <a:moveTo>
                    <a:pt x="42907" y="0"/>
                  </a:moveTo>
                  <a:lnTo>
                    <a:pt x="1466579" y="0"/>
                  </a:lnTo>
                  <a:cubicBezTo>
                    <a:pt x="1490276" y="0"/>
                    <a:pt x="1509486" y="19210"/>
                    <a:pt x="1509486" y="42907"/>
                  </a:cubicBezTo>
                  <a:lnTo>
                    <a:pt x="1509486" y="566058"/>
                  </a:lnTo>
                  <a:lnTo>
                    <a:pt x="827260" y="566058"/>
                  </a:lnTo>
                  <a:lnTo>
                    <a:pt x="754743" y="677924"/>
                  </a:lnTo>
                  <a:lnTo>
                    <a:pt x="682226" y="566058"/>
                  </a:lnTo>
                  <a:lnTo>
                    <a:pt x="0" y="566058"/>
                  </a:lnTo>
                  <a:lnTo>
                    <a:pt x="0" y="42907"/>
                  </a:lnTo>
                  <a:cubicBezTo>
                    <a:pt x="0" y="19210"/>
                    <a:pt x="19210" y="0"/>
                    <a:pt x="42907" y="0"/>
                  </a:cubicBezTo>
                  <a:close/>
                </a:path>
              </a:pathLst>
            </a:custGeom>
            <a:solidFill>
              <a:srgbClr val="B8D8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180000" anchor="ctr"/>
            <a:lstStyle/>
            <a:p>
              <a:pPr algn="ctr">
                <a:defRPr/>
              </a:pPr>
              <a:endParaRPr lang="zh-CN" altLang="en-US" dirty="0">
                <a:latin typeface="微软雅黑" panose="020B0503020204020204" pitchFamily="34" charset="-122"/>
                <a:ea typeface="迷你简粗倩" panose="03000509000000000000" pitchFamily="65" charset="-122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1606594" y="2389264"/>
            <a:ext cx="4332233" cy="3550968"/>
            <a:chOff x="1550195" y="2439988"/>
            <a:chExt cx="1509712" cy="2792413"/>
          </a:xfrm>
        </p:grpSpPr>
        <p:sp>
          <p:nvSpPr>
            <p:cNvPr id="151" name="矩形 150"/>
            <p:cNvSpPr/>
            <p:nvPr/>
          </p:nvSpPr>
          <p:spPr>
            <a:xfrm>
              <a:off x="1550195" y="3005139"/>
              <a:ext cx="1509712" cy="204628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80000" rIns="108000" bIns="90000"/>
            <a:lstStyle/>
            <a:p>
              <a:pPr algn="just">
                <a:lnSpc>
                  <a:spcPct val="120000"/>
                </a:lnSpc>
                <a:defRPr/>
              </a:pPr>
              <a:endPara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迷你简粗倩" panose="03000509000000000000" pitchFamily="65" charset="-122"/>
              </a:endParaRPr>
            </a:p>
          </p:txBody>
        </p:sp>
        <p:sp>
          <p:nvSpPr>
            <p:cNvPr id="152" name="同侧圆角矩形 151"/>
            <p:cNvSpPr/>
            <p:nvPr/>
          </p:nvSpPr>
          <p:spPr>
            <a:xfrm flipV="1">
              <a:off x="1550195" y="5045076"/>
              <a:ext cx="1509712" cy="187325"/>
            </a:xfrm>
            <a:prstGeom prst="round2SameRect">
              <a:avLst>
                <a:gd name="adj1" fmla="val 11401"/>
                <a:gd name="adj2" fmla="val 0"/>
              </a:avLst>
            </a:prstGeom>
            <a:solidFill>
              <a:srgbClr val="93BF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18000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迷你简粗倩" panose="03000509000000000000" pitchFamily="65" charset="-122"/>
              </a:endParaRPr>
            </a:p>
          </p:txBody>
        </p:sp>
        <p:sp>
          <p:nvSpPr>
            <p:cNvPr id="153" name="任意多边形 152"/>
            <p:cNvSpPr/>
            <p:nvPr/>
          </p:nvSpPr>
          <p:spPr>
            <a:xfrm>
              <a:off x="1550195" y="2439988"/>
              <a:ext cx="1509712" cy="677862"/>
            </a:xfrm>
            <a:custGeom>
              <a:avLst/>
              <a:gdLst>
                <a:gd name="connsiteX0" fmla="*/ 42907 w 1509486"/>
                <a:gd name="connsiteY0" fmla="*/ 0 h 739837"/>
                <a:gd name="connsiteX1" fmla="*/ 1466579 w 1509486"/>
                <a:gd name="connsiteY1" fmla="*/ 0 h 739837"/>
                <a:gd name="connsiteX2" fmla="*/ 1509486 w 1509486"/>
                <a:gd name="connsiteY2" fmla="*/ 42907 h 739837"/>
                <a:gd name="connsiteX3" fmla="*/ 1509486 w 1509486"/>
                <a:gd name="connsiteY3" fmla="*/ 566058 h 739837"/>
                <a:gd name="connsiteX4" fmla="*/ 827260 w 1509486"/>
                <a:gd name="connsiteY4" fmla="*/ 566058 h 739837"/>
                <a:gd name="connsiteX5" fmla="*/ 754743 w 1509486"/>
                <a:gd name="connsiteY5" fmla="*/ 739837 h 739837"/>
                <a:gd name="connsiteX6" fmla="*/ 682226 w 1509486"/>
                <a:gd name="connsiteY6" fmla="*/ 566058 h 739837"/>
                <a:gd name="connsiteX7" fmla="*/ 0 w 1509486"/>
                <a:gd name="connsiteY7" fmla="*/ 566058 h 739837"/>
                <a:gd name="connsiteX8" fmla="*/ 0 w 1509486"/>
                <a:gd name="connsiteY8" fmla="*/ 42907 h 739837"/>
                <a:gd name="connsiteX9" fmla="*/ 42907 w 1509486"/>
                <a:gd name="connsiteY9" fmla="*/ 0 h 739837"/>
                <a:gd name="connsiteX0" fmla="*/ 42907 w 1509486"/>
                <a:gd name="connsiteY0" fmla="*/ 0 h 677924"/>
                <a:gd name="connsiteX1" fmla="*/ 1466579 w 1509486"/>
                <a:gd name="connsiteY1" fmla="*/ 0 h 677924"/>
                <a:gd name="connsiteX2" fmla="*/ 1509486 w 1509486"/>
                <a:gd name="connsiteY2" fmla="*/ 42907 h 677924"/>
                <a:gd name="connsiteX3" fmla="*/ 1509486 w 1509486"/>
                <a:gd name="connsiteY3" fmla="*/ 566058 h 677924"/>
                <a:gd name="connsiteX4" fmla="*/ 827260 w 1509486"/>
                <a:gd name="connsiteY4" fmla="*/ 566058 h 677924"/>
                <a:gd name="connsiteX5" fmla="*/ 754743 w 1509486"/>
                <a:gd name="connsiteY5" fmla="*/ 677924 h 677924"/>
                <a:gd name="connsiteX6" fmla="*/ 682226 w 1509486"/>
                <a:gd name="connsiteY6" fmla="*/ 566058 h 677924"/>
                <a:gd name="connsiteX7" fmla="*/ 0 w 1509486"/>
                <a:gd name="connsiteY7" fmla="*/ 566058 h 677924"/>
                <a:gd name="connsiteX8" fmla="*/ 0 w 1509486"/>
                <a:gd name="connsiteY8" fmla="*/ 42907 h 677924"/>
                <a:gd name="connsiteX9" fmla="*/ 42907 w 1509486"/>
                <a:gd name="connsiteY9" fmla="*/ 0 h 677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09486" h="677924">
                  <a:moveTo>
                    <a:pt x="42907" y="0"/>
                  </a:moveTo>
                  <a:lnTo>
                    <a:pt x="1466579" y="0"/>
                  </a:lnTo>
                  <a:cubicBezTo>
                    <a:pt x="1490276" y="0"/>
                    <a:pt x="1509486" y="19210"/>
                    <a:pt x="1509486" y="42907"/>
                  </a:cubicBezTo>
                  <a:lnTo>
                    <a:pt x="1509486" y="566058"/>
                  </a:lnTo>
                  <a:lnTo>
                    <a:pt x="827260" y="566058"/>
                  </a:lnTo>
                  <a:lnTo>
                    <a:pt x="754743" y="677924"/>
                  </a:lnTo>
                  <a:lnTo>
                    <a:pt x="682226" y="566058"/>
                  </a:lnTo>
                  <a:lnTo>
                    <a:pt x="0" y="566058"/>
                  </a:lnTo>
                  <a:lnTo>
                    <a:pt x="0" y="42907"/>
                  </a:lnTo>
                  <a:cubicBezTo>
                    <a:pt x="0" y="19210"/>
                    <a:pt x="19210" y="0"/>
                    <a:pt x="42907" y="0"/>
                  </a:cubicBezTo>
                  <a:close/>
                </a:path>
              </a:pathLst>
            </a:custGeom>
            <a:solidFill>
              <a:srgbClr val="93BF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180000" anchor="ctr"/>
            <a:lstStyle/>
            <a:p>
              <a:pPr algn="ctr">
                <a:defRPr/>
              </a:pPr>
              <a:endParaRPr lang="zh-CN" altLang="en-US" dirty="0">
                <a:latin typeface="微软雅黑" panose="020B0503020204020204" pitchFamily="34" charset="-122"/>
                <a:ea typeface="迷你简粗倩" panose="03000509000000000000" pitchFamily="65" charset="-122"/>
              </a:endParaRPr>
            </a:p>
          </p:txBody>
        </p:sp>
      </p:grpSp>
      <p:sp>
        <p:nvSpPr>
          <p:cNvPr id="4" name="矩形 3"/>
          <p:cNvSpPr/>
          <p:nvPr/>
        </p:nvSpPr>
        <p:spPr>
          <a:xfrm>
            <a:off x="2526221" y="2574644"/>
            <a:ext cx="249299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2000" dirty="0">
                <a:solidFill>
                  <a:schemeClr val="bg1"/>
                </a:solidFill>
                <a:latin typeface="经典综艺体简" panose="02010609000101010101" charset="-122"/>
                <a:ea typeface="经典综艺体简" panose="02010609000101010101" charset="-122"/>
                <a:cs typeface="经典综艺体简" panose="02010609000101010101" charset="-122"/>
              </a:rPr>
              <a:t>5</a:t>
            </a:r>
            <a:r>
              <a:rPr lang="ko-KR" altLang="en-US" sz="2000" dirty="0">
                <a:solidFill>
                  <a:schemeClr val="bg1"/>
                </a:solidFill>
                <a:latin typeface="经典综艺体简" panose="02010609000101010101" charset="-122"/>
                <a:ea typeface="经典综艺体简" panose="02010609000101010101" charset="-122"/>
                <a:cs typeface="经典综艺体简" panose="02010609000101010101" charset="-122"/>
              </a:rPr>
              <a:t>월 </a:t>
            </a:r>
            <a:r>
              <a:rPr lang="en-US" altLang="ko-KR" sz="2000" dirty="0">
                <a:solidFill>
                  <a:schemeClr val="bg1"/>
                </a:solidFill>
                <a:latin typeface="经典综艺体简" panose="02010609000101010101" charset="-122"/>
                <a:ea typeface="经典综艺体简" panose="02010609000101010101" charset="-122"/>
                <a:cs typeface="经典综艺体简" panose="02010609000101010101" charset="-122"/>
              </a:rPr>
              <a:t>25</a:t>
            </a:r>
            <a:r>
              <a:rPr lang="ko-KR" altLang="en-US" sz="2000" dirty="0">
                <a:solidFill>
                  <a:schemeClr val="bg1"/>
                </a:solidFill>
                <a:latin typeface="经典综艺体简" panose="02010609000101010101" charset="-122"/>
                <a:ea typeface="经典综艺体简" panose="02010609000101010101" charset="-122"/>
                <a:cs typeface="经典综艺体简" panose="02010609000101010101" charset="-122"/>
              </a:rPr>
              <a:t>일</a:t>
            </a:r>
            <a:r>
              <a:rPr lang="en-US" altLang="ko-KR" sz="2000" dirty="0">
                <a:solidFill>
                  <a:schemeClr val="bg1"/>
                </a:solidFill>
                <a:latin typeface="经典综艺体简" panose="02010609000101010101" charset="-122"/>
                <a:ea typeface="经典综艺体简" panose="02010609000101010101" charset="-122"/>
                <a:cs typeface="经典综艺体简" panose="02010609000101010101" charset="-122"/>
              </a:rPr>
              <a:t>~ 5</a:t>
            </a:r>
            <a:r>
              <a:rPr lang="ko-KR" altLang="en-US" sz="2000" dirty="0">
                <a:solidFill>
                  <a:schemeClr val="bg1"/>
                </a:solidFill>
                <a:latin typeface="经典综艺体简" panose="02010609000101010101" charset="-122"/>
                <a:ea typeface="经典综艺体简" panose="02010609000101010101" charset="-122"/>
                <a:cs typeface="经典综艺体简" panose="02010609000101010101" charset="-122"/>
              </a:rPr>
              <a:t>월 </a:t>
            </a:r>
            <a:r>
              <a:rPr lang="en-US" altLang="ko-KR" sz="2000" dirty="0">
                <a:solidFill>
                  <a:schemeClr val="bg1"/>
                </a:solidFill>
                <a:latin typeface="经典综艺体简" panose="02010609000101010101" charset="-122"/>
                <a:ea typeface="经典综艺体简" panose="02010609000101010101" charset="-122"/>
                <a:cs typeface="经典综艺体简" panose="02010609000101010101" charset="-122"/>
              </a:rPr>
              <a:t>31</a:t>
            </a:r>
            <a:r>
              <a:rPr lang="ko-KR" altLang="en-US" sz="2000" dirty="0">
                <a:solidFill>
                  <a:schemeClr val="bg1"/>
                </a:solidFill>
                <a:latin typeface="经典综艺体简" panose="02010609000101010101" charset="-122"/>
                <a:ea typeface="经典综艺体简" panose="02010609000101010101" charset="-122"/>
                <a:cs typeface="经典综艺体简" panose="02010609000101010101" charset="-122"/>
              </a:rPr>
              <a:t>일</a:t>
            </a:r>
            <a:endParaRPr lang="en-US" altLang="ko-KR" sz="2000" dirty="0">
              <a:solidFill>
                <a:schemeClr val="bg1"/>
              </a:solidFill>
              <a:latin typeface="经典综艺体简" panose="02010609000101010101" charset="-122"/>
              <a:ea typeface="经典综艺体简" panose="02010609000101010101" charset="-122"/>
              <a:cs typeface="经典综艺体简" panose="02010609000101010101" charset="-122"/>
            </a:endParaRPr>
          </a:p>
        </p:txBody>
      </p:sp>
      <p:sp>
        <p:nvSpPr>
          <p:cNvPr id="154" name="矩形 153"/>
          <p:cNvSpPr/>
          <p:nvPr/>
        </p:nvSpPr>
        <p:spPr>
          <a:xfrm>
            <a:off x="8325254" y="2500027"/>
            <a:ext cx="56938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CN" sz="2000" dirty="0">
                <a:solidFill>
                  <a:schemeClr val="bg1"/>
                </a:solidFill>
                <a:latin typeface="经典综艺体简" panose="02010609000101010101" charset="-122"/>
                <a:ea typeface="经典综艺体简" panose="02010609000101010101" charset="-122"/>
                <a:cs typeface="经典综艺体简" panose="02010609000101010101" charset="-122"/>
              </a:rPr>
              <a:t>6</a:t>
            </a:r>
            <a:r>
              <a:rPr lang="ko-KR" altLang="en-US" sz="2000" dirty="0">
                <a:solidFill>
                  <a:schemeClr val="bg1"/>
                </a:solidFill>
                <a:latin typeface="经典综艺体简" panose="02010609000101010101" charset="-122"/>
                <a:ea typeface="经典综艺体简" panose="02010609000101010101" charset="-122"/>
                <a:cs typeface="经典综艺体简" panose="02010609000101010101" charset="-122"/>
              </a:rPr>
              <a:t>월</a:t>
            </a:r>
            <a:endParaRPr lang="zh-CN" altLang="en-US" sz="2000" dirty="0">
              <a:solidFill>
                <a:schemeClr val="bg1"/>
              </a:solidFill>
              <a:latin typeface="经典综艺体简" panose="02010609000101010101" charset="-122"/>
              <a:ea typeface="经典综艺体简" panose="02010609000101010101" charset="-122"/>
              <a:cs typeface="经典综艺体简" panose="02010609000101010101" charset="-122"/>
            </a:endParaRPr>
          </a:p>
        </p:txBody>
      </p:sp>
      <p:sp>
        <p:nvSpPr>
          <p:cNvPr id="157" name="矩形 156"/>
          <p:cNvSpPr/>
          <p:nvPr/>
        </p:nvSpPr>
        <p:spPr>
          <a:xfrm>
            <a:off x="1662460" y="2777803"/>
            <a:ext cx="4332233" cy="3241497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20000"/>
              </a:lnSpc>
              <a:defRPr/>
            </a:pPr>
            <a:r>
              <a:rPr lang="en-US" altLang="zh-CN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1.</a:t>
            </a:r>
            <a:r>
              <a:rPr lang="ko-KR" altLang="en-US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유닛 성장</a:t>
            </a:r>
            <a:r>
              <a:rPr lang="en-US" altLang="ko-KR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, </a:t>
            </a:r>
            <a:r>
              <a:rPr lang="ko-KR" altLang="en-US" sz="2000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설치물</a:t>
            </a:r>
            <a:r>
              <a:rPr lang="ko-KR" altLang="en-US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재화 생산 구현</a:t>
            </a:r>
            <a:endParaRPr lang="en-US" altLang="ko-KR" sz="20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>
              <a:lnSpc>
                <a:spcPct val="120000"/>
              </a:lnSpc>
              <a:defRPr/>
            </a:pPr>
            <a:r>
              <a:rPr lang="en-US" altLang="zh-CN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2.</a:t>
            </a:r>
            <a:r>
              <a:rPr lang="ko-KR" altLang="en-US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파견에서 적 </a:t>
            </a:r>
            <a:r>
              <a:rPr lang="en-US" altLang="ko-KR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AI </a:t>
            </a:r>
            <a:r>
              <a:rPr lang="ko-KR" altLang="en-US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구현</a:t>
            </a:r>
            <a:endParaRPr lang="en-US" altLang="ko-KR" sz="20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>
              <a:lnSpc>
                <a:spcPct val="120000"/>
              </a:lnSpc>
              <a:defRPr/>
            </a:pPr>
            <a:r>
              <a:rPr lang="en-US" altLang="zh-CN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3.</a:t>
            </a:r>
            <a:r>
              <a:rPr lang="ko-KR" altLang="en-US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파견에서 아군 공격기능 구현</a:t>
            </a:r>
            <a:endParaRPr lang="en-US" altLang="zh-CN" sz="20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>
              <a:lnSpc>
                <a:spcPct val="120000"/>
              </a:lnSpc>
              <a:defRPr/>
            </a:pPr>
            <a:r>
              <a:rPr lang="en-US" altLang="zh-CN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4.</a:t>
            </a:r>
            <a:r>
              <a:rPr lang="ko-KR" altLang="en-US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하트 재화 구현</a:t>
            </a:r>
            <a:endParaRPr lang="en-US" altLang="ko-KR" sz="20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>
              <a:lnSpc>
                <a:spcPct val="120000"/>
              </a:lnSpc>
              <a:defRPr/>
            </a:pPr>
            <a:r>
              <a:rPr lang="en-US" altLang="zh-CN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5.</a:t>
            </a:r>
            <a:r>
              <a:rPr lang="ko-KR" altLang="en-US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지도 구현</a:t>
            </a:r>
            <a:endParaRPr lang="zh-CN" altLang="en-US" sz="20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58" name="矩形 157"/>
          <p:cNvSpPr/>
          <p:nvPr/>
        </p:nvSpPr>
        <p:spPr>
          <a:xfrm>
            <a:off x="6799505" y="3311505"/>
            <a:ext cx="3914830" cy="2115379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20000"/>
              </a:lnSpc>
              <a:defRPr/>
            </a:pPr>
            <a:endParaRPr lang="zh-CN" altLang="en-US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1371386" y="1955370"/>
            <a:ext cx="623725" cy="629963"/>
            <a:chOff x="1792636" y="2140866"/>
            <a:chExt cx="623725" cy="629963"/>
          </a:xfrm>
        </p:grpSpPr>
        <p:sp>
          <p:nvSpPr>
            <p:cNvPr id="131" name="椭圆 130"/>
            <p:cNvSpPr/>
            <p:nvPr/>
          </p:nvSpPr>
          <p:spPr>
            <a:xfrm>
              <a:off x="1792636" y="2140866"/>
              <a:ext cx="623725" cy="629963"/>
            </a:xfrm>
            <a:prstGeom prst="ellipse">
              <a:avLst/>
            </a:prstGeom>
            <a:solidFill>
              <a:srgbClr val="93BF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dirty="0">
                <a:ea typeface="迷你简粗倩" panose="03000509000000000000" pitchFamily="65" charset="-122"/>
              </a:endParaRPr>
            </a:p>
          </p:txBody>
        </p:sp>
        <p:sp>
          <p:nvSpPr>
            <p:cNvPr id="161" name="椭圆 160"/>
            <p:cNvSpPr>
              <a:spLocks noChangeAspect="1"/>
            </p:cNvSpPr>
            <p:nvPr/>
          </p:nvSpPr>
          <p:spPr>
            <a:xfrm>
              <a:off x="1851110" y="2199925"/>
              <a:ext cx="506777" cy="51184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dirty="0">
                <a:solidFill>
                  <a:schemeClr val="bg1">
                    <a:lumMod val="85000"/>
                  </a:schemeClr>
                </a:solidFill>
                <a:ea typeface="迷你简粗倩" panose="03000509000000000000" pitchFamily="65" charset="-122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1941157" y="2253881"/>
              <a:ext cx="18473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zh-CN" altLang="en-US" sz="2000" dirty="0">
                <a:solidFill>
                  <a:srgbClr val="513D29"/>
                </a:solidFill>
                <a:latin typeface="迷你简粗倩" panose="03000509000000000000" pitchFamily="65" charset="-122"/>
                <a:ea typeface="迷你简粗倩" panose="03000509000000000000" pitchFamily="65" charset="-122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6115561" y="1953458"/>
            <a:ext cx="623725" cy="629963"/>
            <a:chOff x="3839081" y="2140866"/>
            <a:chExt cx="623725" cy="629963"/>
          </a:xfrm>
        </p:grpSpPr>
        <p:sp>
          <p:nvSpPr>
            <p:cNvPr id="162" name="椭圆 161"/>
            <p:cNvSpPr/>
            <p:nvPr/>
          </p:nvSpPr>
          <p:spPr>
            <a:xfrm>
              <a:off x="3839081" y="2140866"/>
              <a:ext cx="623725" cy="629963"/>
            </a:xfrm>
            <a:prstGeom prst="ellipse">
              <a:avLst/>
            </a:prstGeom>
            <a:solidFill>
              <a:srgbClr val="B8D8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dirty="0">
                <a:ea typeface="迷你简粗倩" panose="03000509000000000000" pitchFamily="65" charset="-122"/>
              </a:endParaRPr>
            </a:p>
          </p:txBody>
        </p:sp>
        <p:sp>
          <p:nvSpPr>
            <p:cNvPr id="163" name="椭圆 162"/>
            <p:cNvSpPr>
              <a:spLocks noChangeAspect="1"/>
            </p:cNvSpPr>
            <p:nvPr/>
          </p:nvSpPr>
          <p:spPr>
            <a:xfrm>
              <a:off x="3897556" y="2199925"/>
              <a:ext cx="506777" cy="51184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dirty="0">
                <a:solidFill>
                  <a:schemeClr val="bg1">
                    <a:lumMod val="85000"/>
                  </a:schemeClr>
                </a:solidFill>
                <a:ea typeface="迷你简粗倩" panose="03000509000000000000" pitchFamily="65" charset="-122"/>
              </a:endParaRPr>
            </a:p>
          </p:txBody>
        </p:sp>
        <p:sp>
          <p:nvSpPr>
            <p:cNvPr id="164" name="文本框 163"/>
            <p:cNvSpPr txBox="1"/>
            <p:nvPr/>
          </p:nvSpPr>
          <p:spPr>
            <a:xfrm>
              <a:off x="3987603" y="2253881"/>
              <a:ext cx="18473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zh-CN" altLang="en-US" sz="2000" dirty="0">
                <a:solidFill>
                  <a:srgbClr val="513D29"/>
                </a:solidFill>
                <a:latin typeface="迷你简粗倩" panose="03000509000000000000" pitchFamily="65" charset="-122"/>
                <a:ea typeface="迷你简粗倩" panose="03000509000000000000" pitchFamily="65" charset="-122"/>
              </a:endParaRPr>
            </a:p>
          </p:txBody>
        </p:sp>
      </p:grpSp>
      <p:sp>
        <p:nvSpPr>
          <p:cNvPr id="171" name="文本框 170"/>
          <p:cNvSpPr txBox="1"/>
          <p:nvPr/>
        </p:nvSpPr>
        <p:spPr>
          <a:xfrm>
            <a:off x="1098219" y="254042"/>
            <a:ext cx="231185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ko-KR" altLang="en-US" sz="4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추후 계획</a:t>
            </a:r>
            <a:endParaRPr lang="zh-CN" altLang="en-US" sz="44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F3F9C2A-F097-4F5C-BF21-FE07A15763C0}"/>
              </a:ext>
            </a:extLst>
          </p:cNvPr>
          <p:cNvSpPr/>
          <p:nvPr/>
        </p:nvSpPr>
        <p:spPr>
          <a:xfrm>
            <a:off x="6855371" y="3668008"/>
            <a:ext cx="4078541" cy="1402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zh-CN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1.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각자작업한 내용 취합</a:t>
            </a:r>
            <a:endParaRPr lang="en-US" altLang="zh-CN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>
              <a:lnSpc>
                <a:spcPct val="120000"/>
              </a:lnSpc>
              <a:defRPr/>
            </a:pPr>
            <a:r>
              <a:rPr lang="en-US" altLang="zh-CN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2.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리소스 제작</a:t>
            </a:r>
            <a:endParaRPr lang="en-US" altLang="ko-KR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>
              <a:lnSpc>
                <a:spcPct val="120000"/>
              </a:lnSpc>
              <a:defRPr/>
            </a:pPr>
            <a:r>
              <a:rPr lang="en-US" altLang="zh-CN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3.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프로토타입 피드백 </a:t>
            </a:r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-&gt;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프로토타입 업그레이드</a:t>
            </a:r>
            <a:endParaRPr lang="zh-CN" altLang="en-US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3055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3" presetClass="entr" presetSubtype="3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750"/>
                            </p:stCondLst>
                            <p:childTnLst>
                              <p:par>
                                <p:cTn id="35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250"/>
                            </p:stCondLst>
                            <p:childTnLst>
                              <p:par>
                                <p:cTn id="40" presetID="23" presetClass="entr" presetSubtype="3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750"/>
                            </p:stCondLst>
                            <p:childTnLst>
                              <p:par>
                                <p:cTn id="4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500"/>
                            </p:stCondLst>
                            <p:childTnLst>
                              <p:par>
                                <p:cTn id="56" presetID="17" presetClass="entr" presetSubtype="1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19" grpId="0" animBg="1"/>
      <p:bldP spid="4" grpId="0"/>
      <p:bldP spid="154" grpId="0"/>
      <p:bldP spid="157" grpId="0"/>
      <p:bldP spid="158" grpId="0"/>
      <p:bldP spid="17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直角三角形 19"/>
          <p:cNvSpPr/>
          <p:nvPr/>
        </p:nvSpPr>
        <p:spPr>
          <a:xfrm rot="5400000">
            <a:off x="6106528" y="1168203"/>
            <a:ext cx="141091" cy="114937"/>
          </a:xfrm>
          <a:prstGeom prst="rtTriangle">
            <a:avLst/>
          </a:prstGeom>
          <a:solidFill>
            <a:srgbClr val="3BAA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迷你简粗倩" panose="03000509000000000000" pitchFamily="65" charset="-122"/>
            </a:endParaRPr>
          </a:p>
        </p:txBody>
      </p:sp>
      <p:sp>
        <p:nvSpPr>
          <p:cNvPr id="2" name="Rectangle 5"/>
          <p:cNvSpPr>
            <a:spLocks noChangeAspect="1" noChangeArrowheads="1"/>
          </p:cNvSpPr>
          <p:nvPr/>
        </p:nvSpPr>
        <p:spPr bwMode="auto">
          <a:xfrm>
            <a:off x="-3416" y="-14827"/>
            <a:ext cx="12206287" cy="1169953"/>
          </a:xfrm>
          <a:prstGeom prst="rect">
            <a:avLst/>
          </a:prstGeom>
          <a:solidFill>
            <a:srgbClr val="93BF2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>
              <a:ea typeface="迷你简粗倩" panose="03000509000000000000" pitchFamily="65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788378" y="-42861"/>
            <a:ext cx="5331229" cy="1339078"/>
          </a:xfrm>
          <a:prstGeom prst="rect">
            <a:avLst/>
          </a:prstGeom>
          <a:solidFill>
            <a:srgbClr val="5DC6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迷你简粗倩" panose="03000509000000000000" pitchFamily="65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098219" y="254042"/>
            <a:ext cx="246093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ko-KR" altLang="en-US" sz="4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감사합니다</a:t>
            </a:r>
            <a:endParaRPr lang="zh-CN" altLang="en-US" sz="44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87454D-9C3C-49F2-AFC5-D5B70769B7C7}"/>
              </a:ext>
            </a:extLst>
          </p:cNvPr>
          <p:cNvSpPr txBox="1"/>
          <p:nvPr/>
        </p:nvSpPr>
        <p:spPr>
          <a:xfrm>
            <a:off x="5414685" y="2967335"/>
            <a:ext cx="152477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/>
              <a:t>Q&amp;A</a:t>
            </a:r>
            <a:endParaRPr lang="ko-KR" altLang="en-US" sz="5400" dirty="0"/>
          </a:p>
        </p:txBody>
      </p:sp>
    </p:spTree>
    <p:extLst>
      <p:ext uri="{BB962C8B-B14F-4D97-AF65-F5344CB8AC3E}">
        <p14:creationId xmlns:p14="http://schemas.microsoft.com/office/powerpoint/2010/main" val="3783405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19" grpId="0" animBg="1"/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矩形 275"/>
          <p:cNvSpPr/>
          <p:nvPr/>
        </p:nvSpPr>
        <p:spPr>
          <a:xfrm>
            <a:off x="-48532" y="454567"/>
            <a:ext cx="2855394" cy="909234"/>
          </a:xfrm>
          <a:prstGeom prst="rect">
            <a:avLst/>
          </a:prstGeom>
          <a:solidFill>
            <a:srgbClr val="5DC6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迷你简粗倩" panose="03000509000000000000" pitchFamily="65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251688" y="1611049"/>
            <a:ext cx="5220000" cy="705600"/>
          </a:xfrm>
          <a:prstGeom prst="rect">
            <a:avLst/>
          </a:prstGeom>
          <a:solidFill>
            <a:srgbClr val="ABD1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迷你简粗倩" panose="03000509000000000000" pitchFamily="65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31445" y="493686"/>
            <a:ext cx="119455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ko-KR" altLang="en-US" sz="4800" b="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목차</a:t>
            </a:r>
            <a:endParaRPr lang="zh-CN" altLang="en-US" sz="4800" b="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grpSp>
        <p:nvGrpSpPr>
          <p:cNvPr id="3" name="组合 2"/>
          <p:cNvGrpSpPr>
            <a:grpSpLocks noChangeAspect="1"/>
          </p:cNvGrpSpPr>
          <p:nvPr/>
        </p:nvGrpSpPr>
        <p:grpSpPr>
          <a:xfrm>
            <a:off x="3485112" y="1166771"/>
            <a:ext cx="1046230" cy="1152000"/>
            <a:chOff x="2843978" y="2815939"/>
            <a:chExt cx="1623324" cy="1787438"/>
          </a:xfrm>
        </p:grpSpPr>
        <p:sp>
          <p:nvSpPr>
            <p:cNvPr id="119" name="Freeform 19"/>
            <p:cNvSpPr>
              <a:spLocks/>
            </p:cNvSpPr>
            <p:nvPr/>
          </p:nvSpPr>
          <p:spPr bwMode="auto">
            <a:xfrm>
              <a:off x="2962037" y="2965876"/>
              <a:ext cx="94449" cy="56669"/>
            </a:xfrm>
            <a:custGeom>
              <a:avLst/>
              <a:gdLst>
                <a:gd name="T0" fmla="*/ 23 w 34"/>
                <a:gd name="T1" fmla="*/ 0 h 20"/>
                <a:gd name="T2" fmla="*/ 34 w 34"/>
                <a:gd name="T3" fmla="*/ 10 h 20"/>
                <a:gd name="T4" fmla="*/ 23 w 34"/>
                <a:gd name="T5" fmla="*/ 20 h 20"/>
                <a:gd name="T6" fmla="*/ 11 w 34"/>
                <a:gd name="T7" fmla="*/ 20 h 20"/>
                <a:gd name="T8" fmla="*/ 0 w 34"/>
                <a:gd name="T9" fmla="*/ 10 h 20"/>
                <a:gd name="T10" fmla="*/ 11 w 34"/>
                <a:gd name="T11" fmla="*/ 0 h 20"/>
                <a:gd name="T12" fmla="*/ 23 w 34"/>
                <a:gd name="T13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" h="20">
                  <a:moveTo>
                    <a:pt x="23" y="0"/>
                  </a:moveTo>
                  <a:cubicBezTo>
                    <a:pt x="29" y="0"/>
                    <a:pt x="34" y="4"/>
                    <a:pt x="34" y="10"/>
                  </a:cubicBezTo>
                  <a:cubicBezTo>
                    <a:pt x="34" y="16"/>
                    <a:pt x="29" y="20"/>
                    <a:pt x="23" y="20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5" y="20"/>
                    <a:pt x="0" y="16"/>
                    <a:pt x="0" y="10"/>
                  </a:cubicBezTo>
                  <a:cubicBezTo>
                    <a:pt x="0" y="4"/>
                    <a:pt x="5" y="0"/>
                    <a:pt x="11" y="0"/>
                  </a:cubicBezTo>
                  <a:lnTo>
                    <a:pt x="23" y="0"/>
                  </a:lnTo>
                  <a:close/>
                </a:path>
              </a:pathLst>
            </a:custGeom>
            <a:solidFill>
              <a:srgbClr val="DDCE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迷你简粗倩" panose="03000509000000000000" pitchFamily="65" charset="-122"/>
              </a:endParaRPr>
            </a:p>
          </p:txBody>
        </p:sp>
        <p:sp>
          <p:nvSpPr>
            <p:cNvPr id="120" name="Freeform 20"/>
            <p:cNvSpPr>
              <a:spLocks/>
            </p:cNvSpPr>
            <p:nvPr/>
          </p:nvSpPr>
          <p:spPr bwMode="auto">
            <a:xfrm>
              <a:off x="3017525" y="3167760"/>
              <a:ext cx="97989" cy="83823"/>
            </a:xfrm>
            <a:custGeom>
              <a:avLst/>
              <a:gdLst>
                <a:gd name="T0" fmla="*/ 18 w 35"/>
                <a:gd name="T1" fmla="*/ 3 h 30"/>
                <a:gd name="T2" fmla="*/ 32 w 35"/>
                <a:gd name="T3" fmla="*/ 7 h 30"/>
                <a:gd name="T4" fmla="*/ 28 w 35"/>
                <a:gd name="T5" fmla="*/ 21 h 30"/>
                <a:gd name="T6" fmla="*/ 17 w 35"/>
                <a:gd name="T7" fmla="*/ 27 h 30"/>
                <a:gd name="T8" fmla="*/ 3 w 35"/>
                <a:gd name="T9" fmla="*/ 23 h 30"/>
                <a:gd name="T10" fmla="*/ 7 w 35"/>
                <a:gd name="T11" fmla="*/ 9 h 30"/>
                <a:gd name="T12" fmla="*/ 18 w 35"/>
                <a:gd name="T13" fmla="*/ 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30">
                  <a:moveTo>
                    <a:pt x="18" y="3"/>
                  </a:moveTo>
                  <a:cubicBezTo>
                    <a:pt x="23" y="0"/>
                    <a:pt x="29" y="2"/>
                    <a:pt x="32" y="7"/>
                  </a:cubicBezTo>
                  <a:cubicBezTo>
                    <a:pt x="35" y="12"/>
                    <a:pt x="33" y="18"/>
                    <a:pt x="28" y="21"/>
                  </a:cubicBezTo>
                  <a:cubicBezTo>
                    <a:pt x="17" y="27"/>
                    <a:pt x="17" y="27"/>
                    <a:pt x="17" y="27"/>
                  </a:cubicBezTo>
                  <a:cubicBezTo>
                    <a:pt x="12" y="30"/>
                    <a:pt x="6" y="28"/>
                    <a:pt x="3" y="23"/>
                  </a:cubicBezTo>
                  <a:cubicBezTo>
                    <a:pt x="0" y="18"/>
                    <a:pt x="2" y="12"/>
                    <a:pt x="7" y="9"/>
                  </a:cubicBezTo>
                  <a:lnTo>
                    <a:pt x="18" y="3"/>
                  </a:lnTo>
                  <a:close/>
                </a:path>
              </a:pathLst>
            </a:custGeom>
            <a:solidFill>
              <a:srgbClr val="DDCE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迷你简粗倩" panose="03000509000000000000" pitchFamily="65" charset="-122"/>
              </a:endParaRPr>
            </a:p>
          </p:txBody>
        </p:sp>
        <p:sp>
          <p:nvSpPr>
            <p:cNvPr id="121" name="Freeform 21"/>
            <p:cNvSpPr>
              <a:spLocks/>
            </p:cNvSpPr>
            <p:nvPr/>
          </p:nvSpPr>
          <p:spPr bwMode="auto">
            <a:xfrm>
              <a:off x="3182809" y="3318878"/>
              <a:ext cx="83823" cy="96810"/>
            </a:xfrm>
            <a:custGeom>
              <a:avLst/>
              <a:gdLst>
                <a:gd name="T0" fmla="*/ 9 w 30"/>
                <a:gd name="T1" fmla="*/ 7 h 35"/>
                <a:gd name="T2" fmla="*/ 23 w 30"/>
                <a:gd name="T3" fmla="*/ 3 h 35"/>
                <a:gd name="T4" fmla="*/ 27 w 30"/>
                <a:gd name="T5" fmla="*/ 17 h 35"/>
                <a:gd name="T6" fmla="*/ 21 w 30"/>
                <a:gd name="T7" fmla="*/ 28 h 35"/>
                <a:gd name="T8" fmla="*/ 7 w 30"/>
                <a:gd name="T9" fmla="*/ 32 h 35"/>
                <a:gd name="T10" fmla="*/ 3 w 30"/>
                <a:gd name="T11" fmla="*/ 18 h 35"/>
                <a:gd name="T12" fmla="*/ 9 w 30"/>
                <a:gd name="T13" fmla="*/ 7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" h="35">
                  <a:moveTo>
                    <a:pt x="9" y="7"/>
                  </a:moveTo>
                  <a:cubicBezTo>
                    <a:pt x="12" y="2"/>
                    <a:pt x="18" y="0"/>
                    <a:pt x="23" y="3"/>
                  </a:cubicBezTo>
                  <a:cubicBezTo>
                    <a:pt x="28" y="6"/>
                    <a:pt x="30" y="12"/>
                    <a:pt x="27" y="17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18" y="33"/>
                    <a:pt x="12" y="35"/>
                    <a:pt x="7" y="32"/>
                  </a:cubicBezTo>
                  <a:cubicBezTo>
                    <a:pt x="2" y="29"/>
                    <a:pt x="0" y="23"/>
                    <a:pt x="3" y="18"/>
                  </a:cubicBezTo>
                  <a:lnTo>
                    <a:pt x="9" y="7"/>
                  </a:lnTo>
                  <a:close/>
                </a:path>
              </a:pathLst>
            </a:custGeom>
            <a:solidFill>
              <a:srgbClr val="DDCE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迷你简粗倩" panose="03000509000000000000" pitchFamily="65" charset="-122"/>
              </a:endParaRPr>
            </a:p>
          </p:txBody>
        </p:sp>
        <p:sp>
          <p:nvSpPr>
            <p:cNvPr id="122" name="Freeform 22"/>
            <p:cNvSpPr>
              <a:spLocks/>
            </p:cNvSpPr>
            <p:nvPr/>
          </p:nvSpPr>
          <p:spPr bwMode="auto">
            <a:xfrm>
              <a:off x="3411846" y="3376728"/>
              <a:ext cx="55488" cy="95629"/>
            </a:xfrm>
            <a:custGeom>
              <a:avLst/>
              <a:gdLst>
                <a:gd name="T0" fmla="*/ 0 w 20"/>
                <a:gd name="T1" fmla="*/ 11 h 34"/>
                <a:gd name="T2" fmla="*/ 10 w 20"/>
                <a:gd name="T3" fmla="*/ 0 h 34"/>
                <a:gd name="T4" fmla="*/ 20 w 20"/>
                <a:gd name="T5" fmla="*/ 11 h 34"/>
                <a:gd name="T6" fmla="*/ 20 w 20"/>
                <a:gd name="T7" fmla="*/ 23 h 34"/>
                <a:gd name="T8" fmla="*/ 10 w 20"/>
                <a:gd name="T9" fmla="*/ 34 h 34"/>
                <a:gd name="T10" fmla="*/ 0 w 20"/>
                <a:gd name="T11" fmla="*/ 23 h 34"/>
                <a:gd name="T12" fmla="*/ 0 w 20"/>
                <a:gd name="T13" fmla="*/ 1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34">
                  <a:moveTo>
                    <a:pt x="0" y="11"/>
                  </a:moveTo>
                  <a:cubicBezTo>
                    <a:pt x="0" y="5"/>
                    <a:pt x="4" y="0"/>
                    <a:pt x="10" y="0"/>
                  </a:cubicBezTo>
                  <a:cubicBezTo>
                    <a:pt x="16" y="0"/>
                    <a:pt x="20" y="5"/>
                    <a:pt x="20" y="11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9"/>
                    <a:pt x="16" y="34"/>
                    <a:pt x="10" y="34"/>
                  </a:cubicBezTo>
                  <a:cubicBezTo>
                    <a:pt x="4" y="34"/>
                    <a:pt x="0" y="29"/>
                    <a:pt x="0" y="23"/>
                  </a:cubicBezTo>
                  <a:lnTo>
                    <a:pt x="0" y="11"/>
                  </a:lnTo>
                  <a:close/>
                </a:path>
              </a:pathLst>
            </a:custGeom>
            <a:solidFill>
              <a:srgbClr val="DDCE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迷你简粗倩" panose="03000509000000000000" pitchFamily="65" charset="-122"/>
              </a:endParaRPr>
            </a:p>
          </p:txBody>
        </p:sp>
        <p:sp>
          <p:nvSpPr>
            <p:cNvPr id="123" name="Freeform 23"/>
            <p:cNvSpPr>
              <a:spLocks/>
            </p:cNvSpPr>
            <p:nvPr/>
          </p:nvSpPr>
          <p:spPr bwMode="auto">
            <a:xfrm>
              <a:off x="3612548" y="3318878"/>
              <a:ext cx="83823" cy="96810"/>
            </a:xfrm>
            <a:custGeom>
              <a:avLst/>
              <a:gdLst>
                <a:gd name="T0" fmla="*/ 3 w 30"/>
                <a:gd name="T1" fmla="*/ 17 h 35"/>
                <a:gd name="T2" fmla="*/ 7 w 30"/>
                <a:gd name="T3" fmla="*/ 3 h 35"/>
                <a:gd name="T4" fmla="*/ 21 w 30"/>
                <a:gd name="T5" fmla="*/ 7 h 35"/>
                <a:gd name="T6" fmla="*/ 27 w 30"/>
                <a:gd name="T7" fmla="*/ 18 h 35"/>
                <a:gd name="T8" fmla="*/ 23 w 30"/>
                <a:gd name="T9" fmla="*/ 32 h 35"/>
                <a:gd name="T10" fmla="*/ 9 w 30"/>
                <a:gd name="T11" fmla="*/ 28 h 35"/>
                <a:gd name="T12" fmla="*/ 3 w 30"/>
                <a:gd name="T13" fmla="*/ 17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" h="35">
                  <a:moveTo>
                    <a:pt x="3" y="17"/>
                  </a:moveTo>
                  <a:cubicBezTo>
                    <a:pt x="0" y="12"/>
                    <a:pt x="2" y="6"/>
                    <a:pt x="7" y="3"/>
                  </a:cubicBezTo>
                  <a:cubicBezTo>
                    <a:pt x="12" y="0"/>
                    <a:pt x="18" y="2"/>
                    <a:pt x="21" y="7"/>
                  </a:cubicBezTo>
                  <a:cubicBezTo>
                    <a:pt x="27" y="18"/>
                    <a:pt x="27" y="18"/>
                    <a:pt x="27" y="18"/>
                  </a:cubicBezTo>
                  <a:cubicBezTo>
                    <a:pt x="30" y="23"/>
                    <a:pt x="28" y="29"/>
                    <a:pt x="23" y="32"/>
                  </a:cubicBezTo>
                  <a:cubicBezTo>
                    <a:pt x="18" y="35"/>
                    <a:pt x="12" y="33"/>
                    <a:pt x="9" y="28"/>
                  </a:cubicBezTo>
                  <a:lnTo>
                    <a:pt x="3" y="17"/>
                  </a:lnTo>
                  <a:close/>
                </a:path>
              </a:pathLst>
            </a:custGeom>
            <a:solidFill>
              <a:srgbClr val="DDCE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迷你简粗倩" panose="03000509000000000000" pitchFamily="65" charset="-122"/>
              </a:endParaRPr>
            </a:p>
          </p:txBody>
        </p:sp>
        <p:sp>
          <p:nvSpPr>
            <p:cNvPr id="124" name="Freeform 24"/>
            <p:cNvSpPr>
              <a:spLocks/>
            </p:cNvSpPr>
            <p:nvPr/>
          </p:nvSpPr>
          <p:spPr bwMode="auto">
            <a:xfrm>
              <a:off x="3763664" y="3167760"/>
              <a:ext cx="97989" cy="83823"/>
            </a:xfrm>
            <a:custGeom>
              <a:avLst/>
              <a:gdLst>
                <a:gd name="T0" fmla="*/ 7 w 35"/>
                <a:gd name="T1" fmla="*/ 21 h 30"/>
                <a:gd name="T2" fmla="*/ 3 w 35"/>
                <a:gd name="T3" fmla="*/ 7 h 30"/>
                <a:gd name="T4" fmla="*/ 17 w 35"/>
                <a:gd name="T5" fmla="*/ 3 h 30"/>
                <a:gd name="T6" fmla="*/ 28 w 35"/>
                <a:gd name="T7" fmla="*/ 9 h 30"/>
                <a:gd name="T8" fmla="*/ 32 w 35"/>
                <a:gd name="T9" fmla="*/ 23 h 30"/>
                <a:gd name="T10" fmla="*/ 18 w 35"/>
                <a:gd name="T11" fmla="*/ 27 h 30"/>
                <a:gd name="T12" fmla="*/ 7 w 35"/>
                <a:gd name="T13" fmla="*/ 2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30">
                  <a:moveTo>
                    <a:pt x="7" y="21"/>
                  </a:moveTo>
                  <a:cubicBezTo>
                    <a:pt x="2" y="18"/>
                    <a:pt x="0" y="12"/>
                    <a:pt x="3" y="7"/>
                  </a:cubicBezTo>
                  <a:cubicBezTo>
                    <a:pt x="6" y="2"/>
                    <a:pt x="12" y="0"/>
                    <a:pt x="17" y="3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33" y="12"/>
                    <a:pt x="35" y="18"/>
                    <a:pt x="32" y="23"/>
                  </a:cubicBezTo>
                  <a:cubicBezTo>
                    <a:pt x="29" y="28"/>
                    <a:pt x="23" y="30"/>
                    <a:pt x="18" y="27"/>
                  </a:cubicBezTo>
                  <a:lnTo>
                    <a:pt x="7" y="21"/>
                  </a:lnTo>
                  <a:close/>
                </a:path>
              </a:pathLst>
            </a:custGeom>
            <a:solidFill>
              <a:srgbClr val="F7F7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迷你简粗倩" panose="03000509000000000000" pitchFamily="65" charset="-122"/>
              </a:endParaRPr>
            </a:p>
          </p:txBody>
        </p:sp>
        <p:sp>
          <p:nvSpPr>
            <p:cNvPr id="125" name="Freeform 25"/>
            <p:cNvSpPr>
              <a:spLocks/>
            </p:cNvSpPr>
            <p:nvPr/>
          </p:nvSpPr>
          <p:spPr bwMode="auto">
            <a:xfrm>
              <a:off x="3822694" y="2965876"/>
              <a:ext cx="94449" cy="56669"/>
            </a:xfrm>
            <a:custGeom>
              <a:avLst/>
              <a:gdLst>
                <a:gd name="T0" fmla="*/ 11 w 34"/>
                <a:gd name="T1" fmla="*/ 20 h 20"/>
                <a:gd name="T2" fmla="*/ 0 w 34"/>
                <a:gd name="T3" fmla="*/ 10 h 20"/>
                <a:gd name="T4" fmla="*/ 11 w 34"/>
                <a:gd name="T5" fmla="*/ 0 h 20"/>
                <a:gd name="T6" fmla="*/ 23 w 34"/>
                <a:gd name="T7" fmla="*/ 0 h 20"/>
                <a:gd name="T8" fmla="*/ 34 w 34"/>
                <a:gd name="T9" fmla="*/ 10 h 20"/>
                <a:gd name="T10" fmla="*/ 23 w 34"/>
                <a:gd name="T11" fmla="*/ 20 h 20"/>
                <a:gd name="T12" fmla="*/ 11 w 34"/>
                <a:gd name="T13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" h="20">
                  <a:moveTo>
                    <a:pt x="11" y="20"/>
                  </a:moveTo>
                  <a:cubicBezTo>
                    <a:pt x="5" y="20"/>
                    <a:pt x="0" y="16"/>
                    <a:pt x="0" y="10"/>
                  </a:cubicBezTo>
                  <a:cubicBezTo>
                    <a:pt x="0" y="4"/>
                    <a:pt x="5" y="0"/>
                    <a:pt x="11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9" y="0"/>
                    <a:pt x="34" y="4"/>
                    <a:pt x="34" y="10"/>
                  </a:cubicBezTo>
                  <a:cubicBezTo>
                    <a:pt x="34" y="16"/>
                    <a:pt x="29" y="20"/>
                    <a:pt x="23" y="20"/>
                  </a:cubicBezTo>
                  <a:lnTo>
                    <a:pt x="11" y="20"/>
                  </a:lnTo>
                  <a:close/>
                </a:path>
              </a:pathLst>
            </a:custGeom>
            <a:solidFill>
              <a:srgbClr val="F7F7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迷你简粗倩" panose="03000509000000000000" pitchFamily="65" charset="-122"/>
              </a:endParaRPr>
            </a:p>
          </p:txBody>
        </p:sp>
        <p:sp>
          <p:nvSpPr>
            <p:cNvPr id="126" name="Freeform 28"/>
            <p:cNvSpPr>
              <a:spLocks/>
            </p:cNvSpPr>
            <p:nvPr/>
          </p:nvSpPr>
          <p:spPr bwMode="auto">
            <a:xfrm>
              <a:off x="2843978" y="2815939"/>
              <a:ext cx="942117" cy="910248"/>
            </a:xfrm>
            <a:custGeom>
              <a:avLst/>
              <a:gdLst>
                <a:gd name="T0" fmla="*/ 0 w 337"/>
                <a:gd name="T1" fmla="*/ 40 h 326"/>
                <a:gd name="T2" fmla="*/ 108 w 337"/>
                <a:gd name="T3" fmla="*/ 269 h 326"/>
                <a:gd name="T4" fmla="*/ 314 w 337"/>
                <a:gd name="T5" fmla="*/ 255 h 326"/>
                <a:gd name="T6" fmla="*/ 253 w 337"/>
                <a:gd name="T7" fmla="*/ 58 h 326"/>
                <a:gd name="T8" fmla="*/ 0 w 337"/>
                <a:gd name="T9" fmla="*/ 40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7" h="326">
                  <a:moveTo>
                    <a:pt x="0" y="40"/>
                  </a:moveTo>
                  <a:cubicBezTo>
                    <a:pt x="0" y="40"/>
                    <a:pt x="24" y="212"/>
                    <a:pt x="108" y="269"/>
                  </a:cubicBezTo>
                  <a:cubicBezTo>
                    <a:pt x="192" y="326"/>
                    <a:pt x="314" y="255"/>
                    <a:pt x="314" y="255"/>
                  </a:cubicBezTo>
                  <a:cubicBezTo>
                    <a:pt x="314" y="255"/>
                    <a:pt x="337" y="115"/>
                    <a:pt x="253" y="58"/>
                  </a:cubicBezTo>
                  <a:cubicBezTo>
                    <a:pt x="169" y="0"/>
                    <a:pt x="0" y="40"/>
                    <a:pt x="0" y="40"/>
                  </a:cubicBezTo>
                  <a:close/>
                </a:path>
              </a:pathLst>
            </a:custGeom>
            <a:solidFill>
              <a:srgbClr val="93BF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迷你简粗倩" panose="03000509000000000000" pitchFamily="65" charset="-122"/>
              </a:endParaRPr>
            </a:p>
          </p:txBody>
        </p:sp>
        <p:sp>
          <p:nvSpPr>
            <p:cNvPr id="127" name="Freeform 29"/>
            <p:cNvSpPr>
              <a:spLocks/>
            </p:cNvSpPr>
            <p:nvPr/>
          </p:nvSpPr>
          <p:spPr bwMode="auto">
            <a:xfrm>
              <a:off x="2843978" y="2815939"/>
              <a:ext cx="942117" cy="910248"/>
            </a:xfrm>
            <a:custGeom>
              <a:avLst/>
              <a:gdLst>
                <a:gd name="T0" fmla="*/ 0 w 337"/>
                <a:gd name="T1" fmla="*/ 40 h 326"/>
                <a:gd name="T2" fmla="*/ 108 w 337"/>
                <a:gd name="T3" fmla="*/ 269 h 326"/>
                <a:gd name="T4" fmla="*/ 314 w 337"/>
                <a:gd name="T5" fmla="*/ 255 h 326"/>
                <a:gd name="T6" fmla="*/ 253 w 337"/>
                <a:gd name="T7" fmla="*/ 58 h 326"/>
                <a:gd name="T8" fmla="*/ 0 w 337"/>
                <a:gd name="T9" fmla="*/ 40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7" h="326">
                  <a:moveTo>
                    <a:pt x="0" y="40"/>
                  </a:moveTo>
                  <a:cubicBezTo>
                    <a:pt x="0" y="40"/>
                    <a:pt x="24" y="212"/>
                    <a:pt x="108" y="269"/>
                  </a:cubicBezTo>
                  <a:cubicBezTo>
                    <a:pt x="192" y="326"/>
                    <a:pt x="314" y="255"/>
                    <a:pt x="314" y="255"/>
                  </a:cubicBezTo>
                  <a:cubicBezTo>
                    <a:pt x="314" y="255"/>
                    <a:pt x="337" y="115"/>
                    <a:pt x="253" y="58"/>
                  </a:cubicBezTo>
                  <a:cubicBezTo>
                    <a:pt x="169" y="0"/>
                    <a:pt x="0" y="40"/>
                    <a:pt x="0" y="40"/>
                  </a:cubicBezTo>
                  <a:close/>
                </a:path>
              </a:pathLst>
            </a:custGeom>
            <a:solidFill>
              <a:srgbClr val="93BF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迷你简粗倩" panose="03000509000000000000" pitchFamily="65" charset="-122"/>
              </a:endParaRPr>
            </a:p>
          </p:txBody>
        </p:sp>
        <p:sp>
          <p:nvSpPr>
            <p:cNvPr id="128" name="Freeform 30"/>
            <p:cNvSpPr>
              <a:spLocks/>
            </p:cNvSpPr>
            <p:nvPr/>
          </p:nvSpPr>
          <p:spPr bwMode="auto">
            <a:xfrm>
              <a:off x="2849880" y="2824201"/>
              <a:ext cx="924408" cy="701281"/>
            </a:xfrm>
            <a:custGeom>
              <a:avLst/>
              <a:gdLst>
                <a:gd name="T0" fmla="*/ 0 w 331"/>
                <a:gd name="T1" fmla="*/ 37 h 251"/>
                <a:gd name="T2" fmla="*/ 312 w 331"/>
                <a:gd name="T3" fmla="*/ 251 h 251"/>
                <a:gd name="T4" fmla="*/ 251 w 331"/>
                <a:gd name="T5" fmla="*/ 55 h 251"/>
                <a:gd name="T6" fmla="*/ 0 w 331"/>
                <a:gd name="T7" fmla="*/ 37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1" h="251">
                  <a:moveTo>
                    <a:pt x="0" y="37"/>
                  </a:moveTo>
                  <a:cubicBezTo>
                    <a:pt x="312" y="251"/>
                    <a:pt x="312" y="251"/>
                    <a:pt x="312" y="251"/>
                  </a:cubicBezTo>
                  <a:cubicBezTo>
                    <a:pt x="313" y="239"/>
                    <a:pt x="331" y="109"/>
                    <a:pt x="251" y="55"/>
                  </a:cubicBezTo>
                  <a:cubicBezTo>
                    <a:pt x="171" y="0"/>
                    <a:pt x="14" y="33"/>
                    <a:pt x="0" y="37"/>
                  </a:cubicBezTo>
                  <a:close/>
                </a:path>
              </a:pathLst>
            </a:custGeom>
            <a:solidFill>
              <a:srgbClr val="81A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迷你简粗倩" panose="03000509000000000000" pitchFamily="65" charset="-122"/>
              </a:endParaRPr>
            </a:p>
          </p:txBody>
        </p:sp>
        <p:sp>
          <p:nvSpPr>
            <p:cNvPr id="129" name="Freeform 31"/>
            <p:cNvSpPr>
              <a:spLocks/>
            </p:cNvSpPr>
            <p:nvPr/>
          </p:nvSpPr>
          <p:spPr bwMode="auto">
            <a:xfrm>
              <a:off x="2847522" y="2926917"/>
              <a:ext cx="918505" cy="674126"/>
            </a:xfrm>
            <a:custGeom>
              <a:avLst/>
              <a:gdLst>
                <a:gd name="T0" fmla="*/ 778 w 778"/>
                <a:gd name="T1" fmla="*/ 497 h 571"/>
                <a:gd name="T2" fmla="*/ 37 w 778"/>
                <a:gd name="T3" fmla="*/ 24 h 571"/>
                <a:gd name="T4" fmla="*/ 2 w 778"/>
                <a:gd name="T5" fmla="*/ 0 h 571"/>
                <a:gd name="T6" fmla="*/ 19 w 778"/>
                <a:gd name="T7" fmla="*/ 12 h 571"/>
                <a:gd name="T8" fmla="*/ 0 w 778"/>
                <a:gd name="T9" fmla="*/ 0 h 571"/>
                <a:gd name="T10" fmla="*/ 35 w 778"/>
                <a:gd name="T11" fmla="*/ 26 h 571"/>
                <a:gd name="T12" fmla="*/ 778 w 778"/>
                <a:gd name="T13" fmla="*/ 571 h 571"/>
                <a:gd name="T14" fmla="*/ 778 w 778"/>
                <a:gd name="T15" fmla="*/ 497 h 5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8" h="571">
                  <a:moveTo>
                    <a:pt x="778" y="497"/>
                  </a:moveTo>
                  <a:lnTo>
                    <a:pt x="37" y="24"/>
                  </a:lnTo>
                  <a:lnTo>
                    <a:pt x="2" y="0"/>
                  </a:lnTo>
                  <a:lnTo>
                    <a:pt x="19" y="12"/>
                  </a:lnTo>
                  <a:lnTo>
                    <a:pt x="0" y="0"/>
                  </a:lnTo>
                  <a:lnTo>
                    <a:pt x="35" y="26"/>
                  </a:lnTo>
                  <a:lnTo>
                    <a:pt x="778" y="571"/>
                  </a:lnTo>
                  <a:lnTo>
                    <a:pt x="778" y="497"/>
                  </a:lnTo>
                  <a:close/>
                </a:path>
              </a:pathLst>
            </a:custGeom>
            <a:solidFill>
              <a:srgbClr val="6987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迷你简粗倩" panose="03000509000000000000" pitchFamily="65" charset="-122"/>
              </a:endParaRPr>
            </a:p>
          </p:txBody>
        </p:sp>
        <p:sp>
          <p:nvSpPr>
            <p:cNvPr id="130" name="Freeform 32"/>
            <p:cNvSpPr>
              <a:spLocks/>
            </p:cNvSpPr>
            <p:nvPr/>
          </p:nvSpPr>
          <p:spPr bwMode="auto">
            <a:xfrm>
              <a:off x="3732970" y="2974141"/>
              <a:ext cx="734332" cy="710724"/>
            </a:xfrm>
            <a:custGeom>
              <a:avLst/>
              <a:gdLst>
                <a:gd name="T0" fmla="*/ 263 w 263"/>
                <a:gd name="T1" fmla="*/ 35 h 254"/>
                <a:gd name="T2" fmla="*/ 175 w 263"/>
                <a:gd name="T3" fmla="*/ 211 h 254"/>
                <a:gd name="T4" fmla="*/ 15 w 263"/>
                <a:gd name="T5" fmla="*/ 196 h 254"/>
                <a:gd name="T6" fmla="*/ 66 w 263"/>
                <a:gd name="T7" fmla="*/ 43 h 254"/>
                <a:gd name="T8" fmla="*/ 263 w 263"/>
                <a:gd name="T9" fmla="*/ 35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3" h="254">
                  <a:moveTo>
                    <a:pt x="263" y="35"/>
                  </a:moveTo>
                  <a:cubicBezTo>
                    <a:pt x="263" y="35"/>
                    <a:pt x="241" y="168"/>
                    <a:pt x="175" y="211"/>
                  </a:cubicBezTo>
                  <a:cubicBezTo>
                    <a:pt x="108" y="254"/>
                    <a:pt x="15" y="196"/>
                    <a:pt x="15" y="196"/>
                  </a:cubicBezTo>
                  <a:cubicBezTo>
                    <a:pt x="15" y="196"/>
                    <a:pt x="0" y="86"/>
                    <a:pt x="66" y="43"/>
                  </a:cubicBezTo>
                  <a:cubicBezTo>
                    <a:pt x="132" y="0"/>
                    <a:pt x="263" y="35"/>
                    <a:pt x="263" y="35"/>
                  </a:cubicBezTo>
                  <a:close/>
                </a:path>
              </a:pathLst>
            </a:custGeom>
            <a:solidFill>
              <a:srgbClr val="93BF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迷你简粗倩" panose="03000509000000000000" pitchFamily="65" charset="-122"/>
              </a:endParaRPr>
            </a:p>
          </p:txBody>
        </p:sp>
        <p:sp>
          <p:nvSpPr>
            <p:cNvPr id="131" name="Freeform 33"/>
            <p:cNvSpPr>
              <a:spLocks/>
            </p:cNvSpPr>
            <p:nvPr/>
          </p:nvSpPr>
          <p:spPr bwMode="auto">
            <a:xfrm>
              <a:off x="3741234" y="2980043"/>
              <a:ext cx="723707" cy="539538"/>
            </a:xfrm>
            <a:custGeom>
              <a:avLst/>
              <a:gdLst>
                <a:gd name="T0" fmla="*/ 259 w 259"/>
                <a:gd name="T1" fmla="*/ 32 h 193"/>
                <a:gd name="T2" fmla="*/ 12 w 259"/>
                <a:gd name="T3" fmla="*/ 193 h 193"/>
                <a:gd name="T4" fmla="*/ 63 w 259"/>
                <a:gd name="T5" fmla="*/ 41 h 193"/>
                <a:gd name="T6" fmla="*/ 259 w 259"/>
                <a:gd name="T7" fmla="*/ 32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9" h="193">
                  <a:moveTo>
                    <a:pt x="259" y="32"/>
                  </a:moveTo>
                  <a:cubicBezTo>
                    <a:pt x="12" y="193"/>
                    <a:pt x="12" y="193"/>
                    <a:pt x="12" y="193"/>
                  </a:cubicBezTo>
                  <a:cubicBezTo>
                    <a:pt x="10" y="184"/>
                    <a:pt x="0" y="82"/>
                    <a:pt x="63" y="41"/>
                  </a:cubicBezTo>
                  <a:cubicBezTo>
                    <a:pt x="126" y="0"/>
                    <a:pt x="248" y="30"/>
                    <a:pt x="259" y="32"/>
                  </a:cubicBezTo>
                  <a:close/>
                </a:path>
              </a:pathLst>
            </a:custGeom>
            <a:solidFill>
              <a:srgbClr val="81A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迷你简粗倩" panose="03000509000000000000" pitchFamily="65" charset="-122"/>
              </a:endParaRPr>
            </a:p>
          </p:txBody>
        </p:sp>
        <p:sp>
          <p:nvSpPr>
            <p:cNvPr id="132" name="Freeform 34"/>
            <p:cNvSpPr>
              <a:spLocks/>
            </p:cNvSpPr>
            <p:nvPr/>
          </p:nvSpPr>
          <p:spPr bwMode="auto">
            <a:xfrm>
              <a:off x="3732970" y="3069767"/>
              <a:ext cx="734332" cy="517105"/>
            </a:xfrm>
            <a:custGeom>
              <a:avLst/>
              <a:gdLst>
                <a:gd name="T0" fmla="*/ 606 w 622"/>
                <a:gd name="T1" fmla="*/ 12 h 438"/>
                <a:gd name="T2" fmla="*/ 620 w 622"/>
                <a:gd name="T3" fmla="*/ 0 h 438"/>
                <a:gd name="T4" fmla="*/ 592 w 622"/>
                <a:gd name="T5" fmla="*/ 19 h 438"/>
                <a:gd name="T6" fmla="*/ 0 w 622"/>
                <a:gd name="T7" fmla="*/ 374 h 438"/>
                <a:gd name="T8" fmla="*/ 0 w 622"/>
                <a:gd name="T9" fmla="*/ 438 h 438"/>
                <a:gd name="T10" fmla="*/ 592 w 622"/>
                <a:gd name="T11" fmla="*/ 21 h 438"/>
                <a:gd name="T12" fmla="*/ 622 w 622"/>
                <a:gd name="T13" fmla="*/ 2 h 438"/>
                <a:gd name="T14" fmla="*/ 606 w 622"/>
                <a:gd name="T15" fmla="*/ 12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22" h="438">
                  <a:moveTo>
                    <a:pt x="606" y="12"/>
                  </a:moveTo>
                  <a:lnTo>
                    <a:pt x="620" y="0"/>
                  </a:lnTo>
                  <a:lnTo>
                    <a:pt x="592" y="19"/>
                  </a:lnTo>
                  <a:lnTo>
                    <a:pt x="0" y="374"/>
                  </a:lnTo>
                  <a:lnTo>
                    <a:pt x="0" y="438"/>
                  </a:lnTo>
                  <a:lnTo>
                    <a:pt x="592" y="21"/>
                  </a:lnTo>
                  <a:lnTo>
                    <a:pt x="622" y="2"/>
                  </a:lnTo>
                  <a:lnTo>
                    <a:pt x="606" y="12"/>
                  </a:lnTo>
                  <a:close/>
                </a:path>
              </a:pathLst>
            </a:custGeom>
            <a:solidFill>
              <a:srgbClr val="6987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迷你简粗倩" panose="03000509000000000000" pitchFamily="65" charset="-122"/>
              </a:endParaRPr>
            </a:p>
          </p:txBody>
        </p:sp>
        <p:sp>
          <p:nvSpPr>
            <p:cNvPr id="133" name="Freeform 35"/>
            <p:cNvSpPr>
              <a:spLocks/>
            </p:cNvSpPr>
            <p:nvPr/>
          </p:nvSpPr>
          <p:spPr bwMode="auto">
            <a:xfrm>
              <a:off x="3712898" y="3527845"/>
              <a:ext cx="75558" cy="695377"/>
            </a:xfrm>
            <a:custGeom>
              <a:avLst/>
              <a:gdLst>
                <a:gd name="T0" fmla="*/ 0 w 27"/>
                <a:gd name="T1" fmla="*/ 240 h 249"/>
                <a:gd name="T2" fmla="*/ 9 w 27"/>
                <a:gd name="T3" fmla="*/ 249 h 249"/>
                <a:gd name="T4" fmla="*/ 18 w 27"/>
                <a:gd name="T5" fmla="*/ 249 h 249"/>
                <a:gd name="T6" fmla="*/ 27 w 27"/>
                <a:gd name="T7" fmla="*/ 240 h 249"/>
                <a:gd name="T8" fmla="*/ 27 w 27"/>
                <a:gd name="T9" fmla="*/ 9 h 249"/>
                <a:gd name="T10" fmla="*/ 18 w 27"/>
                <a:gd name="T11" fmla="*/ 0 h 249"/>
                <a:gd name="T12" fmla="*/ 9 w 27"/>
                <a:gd name="T13" fmla="*/ 0 h 249"/>
                <a:gd name="T14" fmla="*/ 0 w 27"/>
                <a:gd name="T15" fmla="*/ 9 h 249"/>
                <a:gd name="T16" fmla="*/ 0 w 27"/>
                <a:gd name="T17" fmla="*/ 240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" h="249">
                  <a:moveTo>
                    <a:pt x="0" y="240"/>
                  </a:moveTo>
                  <a:cubicBezTo>
                    <a:pt x="0" y="245"/>
                    <a:pt x="4" y="249"/>
                    <a:pt x="9" y="249"/>
                  </a:cubicBezTo>
                  <a:cubicBezTo>
                    <a:pt x="18" y="249"/>
                    <a:pt x="18" y="249"/>
                    <a:pt x="18" y="249"/>
                  </a:cubicBezTo>
                  <a:cubicBezTo>
                    <a:pt x="23" y="249"/>
                    <a:pt x="27" y="245"/>
                    <a:pt x="27" y="240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7" y="4"/>
                    <a:pt x="23" y="0"/>
                    <a:pt x="1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lnTo>
                    <a:pt x="0" y="240"/>
                  </a:lnTo>
                  <a:close/>
                </a:path>
              </a:pathLst>
            </a:custGeom>
            <a:solidFill>
              <a:srgbClr val="6987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迷你简粗倩" panose="03000509000000000000" pitchFamily="65" charset="-122"/>
              </a:endParaRPr>
            </a:p>
          </p:txBody>
        </p:sp>
        <p:sp>
          <p:nvSpPr>
            <p:cNvPr id="134" name="Freeform 36"/>
            <p:cNvSpPr>
              <a:spLocks/>
            </p:cNvSpPr>
            <p:nvPr/>
          </p:nvSpPr>
          <p:spPr bwMode="auto">
            <a:xfrm>
              <a:off x="3363442" y="3963488"/>
              <a:ext cx="755583" cy="639889"/>
            </a:xfrm>
            <a:custGeom>
              <a:avLst/>
              <a:gdLst>
                <a:gd name="T0" fmla="*/ 576 w 640"/>
                <a:gd name="T1" fmla="*/ 542 h 542"/>
                <a:gd name="T2" fmla="*/ 64 w 640"/>
                <a:gd name="T3" fmla="*/ 542 h 542"/>
                <a:gd name="T4" fmla="*/ 0 w 640"/>
                <a:gd name="T5" fmla="*/ 0 h 542"/>
                <a:gd name="T6" fmla="*/ 640 w 640"/>
                <a:gd name="T7" fmla="*/ 0 h 542"/>
                <a:gd name="T8" fmla="*/ 576 w 640"/>
                <a:gd name="T9" fmla="*/ 542 h 5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0" h="542">
                  <a:moveTo>
                    <a:pt x="576" y="542"/>
                  </a:moveTo>
                  <a:lnTo>
                    <a:pt x="64" y="542"/>
                  </a:lnTo>
                  <a:lnTo>
                    <a:pt x="0" y="0"/>
                  </a:lnTo>
                  <a:lnTo>
                    <a:pt x="640" y="0"/>
                  </a:lnTo>
                  <a:lnTo>
                    <a:pt x="576" y="542"/>
                  </a:lnTo>
                  <a:close/>
                </a:path>
              </a:pathLst>
            </a:custGeom>
            <a:solidFill>
              <a:srgbClr val="7F5E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迷你简粗倩" panose="03000509000000000000" pitchFamily="65" charset="-122"/>
              </a:endParaRPr>
            </a:p>
          </p:txBody>
        </p:sp>
        <p:sp>
          <p:nvSpPr>
            <p:cNvPr id="135" name="Freeform 37"/>
            <p:cNvSpPr>
              <a:spLocks/>
            </p:cNvSpPr>
            <p:nvPr/>
          </p:nvSpPr>
          <p:spPr bwMode="auto">
            <a:xfrm>
              <a:off x="3743595" y="3963485"/>
              <a:ext cx="375430" cy="639889"/>
            </a:xfrm>
            <a:custGeom>
              <a:avLst/>
              <a:gdLst>
                <a:gd name="T0" fmla="*/ 0 w 318"/>
                <a:gd name="T1" fmla="*/ 0 h 542"/>
                <a:gd name="T2" fmla="*/ 0 w 318"/>
                <a:gd name="T3" fmla="*/ 542 h 542"/>
                <a:gd name="T4" fmla="*/ 254 w 318"/>
                <a:gd name="T5" fmla="*/ 542 h 542"/>
                <a:gd name="T6" fmla="*/ 318 w 318"/>
                <a:gd name="T7" fmla="*/ 0 h 542"/>
                <a:gd name="T8" fmla="*/ 0 w 318"/>
                <a:gd name="T9" fmla="*/ 0 h 5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8" h="542">
                  <a:moveTo>
                    <a:pt x="0" y="0"/>
                  </a:moveTo>
                  <a:lnTo>
                    <a:pt x="0" y="542"/>
                  </a:lnTo>
                  <a:lnTo>
                    <a:pt x="254" y="542"/>
                  </a:lnTo>
                  <a:lnTo>
                    <a:pt x="31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052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迷你简粗倩" panose="03000509000000000000" pitchFamily="65" charset="-122"/>
              </a:endParaRPr>
            </a:p>
          </p:txBody>
        </p:sp>
        <p:sp>
          <p:nvSpPr>
            <p:cNvPr id="136" name="Freeform 38"/>
            <p:cNvSpPr>
              <a:spLocks/>
            </p:cNvSpPr>
            <p:nvPr/>
          </p:nvSpPr>
          <p:spPr bwMode="auto">
            <a:xfrm>
              <a:off x="3363442" y="3963480"/>
              <a:ext cx="755583" cy="56669"/>
            </a:xfrm>
            <a:custGeom>
              <a:avLst/>
              <a:gdLst>
                <a:gd name="T0" fmla="*/ 632 w 640"/>
                <a:gd name="T1" fmla="*/ 48 h 48"/>
                <a:gd name="T2" fmla="*/ 640 w 640"/>
                <a:gd name="T3" fmla="*/ 0 h 48"/>
                <a:gd name="T4" fmla="*/ 0 w 640"/>
                <a:gd name="T5" fmla="*/ 0 h 48"/>
                <a:gd name="T6" fmla="*/ 8 w 640"/>
                <a:gd name="T7" fmla="*/ 48 h 48"/>
                <a:gd name="T8" fmla="*/ 632 w 640"/>
                <a:gd name="T9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0" h="48">
                  <a:moveTo>
                    <a:pt x="632" y="48"/>
                  </a:moveTo>
                  <a:lnTo>
                    <a:pt x="640" y="0"/>
                  </a:lnTo>
                  <a:lnTo>
                    <a:pt x="0" y="0"/>
                  </a:lnTo>
                  <a:lnTo>
                    <a:pt x="8" y="48"/>
                  </a:lnTo>
                  <a:lnTo>
                    <a:pt x="632" y="48"/>
                  </a:lnTo>
                  <a:close/>
                </a:path>
              </a:pathLst>
            </a:custGeom>
            <a:solidFill>
              <a:srgbClr val="7052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迷你简粗倩" panose="03000509000000000000" pitchFamily="65" charset="-122"/>
              </a:endParaRPr>
            </a:p>
          </p:txBody>
        </p:sp>
        <p:sp>
          <p:nvSpPr>
            <p:cNvPr id="137" name="Freeform 39"/>
            <p:cNvSpPr>
              <a:spLocks/>
            </p:cNvSpPr>
            <p:nvPr/>
          </p:nvSpPr>
          <p:spPr bwMode="auto">
            <a:xfrm>
              <a:off x="3307954" y="3846586"/>
              <a:ext cx="866559" cy="116880"/>
            </a:xfrm>
            <a:custGeom>
              <a:avLst/>
              <a:gdLst>
                <a:gd name="T0" fmla="*/ 310 w 310"/>
                <a:gd name="T1" fmla="*/ 35 h 42"/>
                <a:gd name="T2" fmla="*/ 302 w 310"/>
                <a:gd name="T3" fmla="*/ 42 h 42"/>
                <a:gd name="T4" fmla="*/ 8 w 310"/>
                <a:gd name="T5" fmla="*/ 42 h 42"/>
                <a:gd name="T6" fmla="*/ 0 w 310"/>
                <a:gd name="T7" fmla="*/ 35 h 42"/>
                <a:gd name="T8" fmla="*/ 0 w 310"/>
                <a:gd name="T9" fmla="*/ 8 h 42"/>
                <a:gd name="T10" fmla="*/ 8 w 310"/>
                <a:gd name="T11" fmla="*/ 0 h 42"/>
                <a:gd name="T12" fmla="*/ 302 w 310"/>
                <a:gd name="T13" fmla="*/ 0 h 42"/>
                <a:gd name="T14" fmla="*/ 310 w 310"/>
                <a:gd name="T15" fmla="*/ 8 h 42"/>
                <a:gd name="T16" fmla="*/ 310 w 310"/>
                <a:gd name="T17" fmla="*/ 35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0" h="42">
                  <a:moveTo>
                    <a:pt x="310" y="35"/>
                  </a:moveTo>
                  <a:cubicBezTo>
                    <a:pt x="310" y="39"/>
                    <a:pt x="307" y="42"/>
                    <a:pt x="302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3" y="42"/>
                    <a:pt x="0" y="39"/>
                    <a:pt x="0" y="35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3"/>
                    <a:pt x="3" y="0"/>
                    <a:pt x="8" y="0"/>
                  </a:cubicBezTo>
                  <a:cubicBezTo>
                    <a:pt x="302" y="0"/>
                    <a:pt x="302" y="0"/>
                    <a:pt x="302" y="0"/>
                  </a:cubicBezTo>
                  <a:cubicBezTo>
                    <a:pt x="307" y="0"/>
                    <a:pt x="310" y="3"/>
                    <a:pt x="310" y="8"/>
                  </a:cubicBezTo>
                  <a:lnTo>
                    <a:pt x="310" y="35"/>
                  </a:lnTo>
                  <a:close/>
                </a:path>
              </a:pathLst>
            </a:custGeom>
            <a:solidFill>
              <a:srgbClr val="7F5E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迷你简粗倩" panose="03000509000000000000" pitchFamily="65" charset="-122"/>
              </a:endParaRP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5959837" y="1753424"/>
            <a:ext cx="17315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513D29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팀</a:t>
            </a:r>
            <a:r>
              <a:rPr lang="en-US" altLang="ko-KR" sz="2400" dirty="0">
                <a:solidFill>
                  <a:srgbClr val="513D29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-</a:t>
            </a:r>
            <a:r>
              <a:rPr lang="ko-KR" altLang="en-US" sz="2400" dirty="0">
                <a:solidFill>
                  <a:srgbClr val="513D29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게임 소개</a:t>
            </a:r>
            <a:endParaRPr lang="zh-CN" altLang="en-US" sz="2400" dirty="0">
              <a:solidFill>
                <a:srgbClr val="513D29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09" name="矩形 208"/>
          <p:cNvSpPr/>
          <p:nvPr/>
        </p:nvSpPr>
        <p:spPr>
          <a:xfrm>
            <a:off x="4251688" y="2822656"/>
            <a:ext cx="5220000" cy="705808"/>
          </a:xfrm>
          <a:prstGeom prst="rect">
            <a:avLst/>
          </a:prstGeom>
          <a:solidFill>
            <a:srgbClr val="ABD1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迷你简粗倩" panose="03000509000000000000" pitchFamily="65" charset="-122"/>
            </a:endParaRPr>
          </a:p>
        </p:txBody>
      </p:sp>
      <p:grpSp>
        <p:nvGrpSpPr>
          <p:cNvPr id="210" name="组合 209"/>
          <p:cNvGrpSpPr>
            <a:grpSpLocks noChangeAspect="1"/>
          </p:cNvGrpSpPr>
          <p:nvPr/>
        </p:nvGrpSpPr>
        <p:grpSpPr>
          <a:xfrm>
            <a:off x="3485428" y="2373874"/>
            <a:ext cx="1046229" cy="1152000"/>
            <a:chOff x="2843979" y="2815922"/>
            <a:chExt cx="1623322" cy="1787429"/>
          </a:xfrm>
        </p:grpSpPr>
        <p:sp>
          <p:nvSpPr>
            <p:cNvPr id="211" name="Freeform 19"/>
            <p:cNvSpPr>
              <a:spLocks/>
            </p:cNvSpPr>
            <p:nvPr/>
          </p:nvSpPr>
          <p:spPr bwMode="auto">
            <a:xfrm>
              <a:off x="2962038" y="2965858"/>
              <a:ext cx="94448" cy="56669"/>
            </a:xfrm>
            <a:custGeom>
              <a:avLst/>
              <a:gdLst>
                <a:gd name="T0" fmla="*/ 23 w 34"/>
                <a:gd name="T1" fmla="*/ 0 h 20"/>
                <a:gd name="T2" fmla="*/ 34 w 34"/>
                <a:gd name="T3" fmla="*/ 10 h 20"/>
                <a:gd name="T4" fmla="*/ 23 w 34"/>
                <a:gd name="T5" fmla="*/ 20 h 20"/>
                <a:gd name="T6" fmla="*/ 11 w 34"/>
                <a:gd name="T7" fmla="*/ 20 h 20"/>
                <a:gd name="T8" fmla="*/ 0 w 34"/>
                <a:gd name="T9" fmla="*/ 10 h 20"/>
                <a:gd name="T10" fmla="*/ 11 w 34"/>
                <a:gd name="T11" fmla="*/ 0 h 20"/>
                <a:gd name="T12" fmla="*/ 23 w 34"/>
                <a:gd name="T13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" h="20">
                  <a:moveTo>
                    <a:pt x="23" y="0"/>
                  </a:moveTo>
                  <a:cubicBezTo>
                    <a:pt x="29" y="0"/>
                    <a:pt x="34" y="4"/>
                    <a:pt x="34" y="10"/>
                  </a:cubicBezTo>
                  <a:cubicBezTo>
                    <a:pt x="34" y="16"/>
                    <a:pt x="29" y="20"/>
                    <a:pt x="23" y="20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5" y="20"/>
                    <a:pt x="0" y="16"/>
                    <a:pt x="0" y="10"/>
                  </a:cubicBezTo>
                  <a:cubicBezTo>
                    <a:pt x="0" y="4"/>
                    <a:pt x="5" y="0"/>
                    <a:pt x="11" y="0"/>
                  </a:cubicBezTo>
                  <a:lnTo>
                    <a:pt x="23" y="0"/>
                  </a:lnTo>
                  <a:close/>
                </a:path>
              </a:pathLst>
            </a:custGeom>
            <a:solidFill>
              <a:srgbClr val="DDCE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迷你简粗倩" panose="03000509000000000000" pitchFamily="65" charset="-122"/>
              </a:endParaRPr>
            </a:p>
          </p:txBody>
        </p:sp>
        <p:sp>
          <p:nvSpPr>
            <p:cNvPr id="212" name="Freeform 20"/>
            <p:cNvSpPr>
              <a:spLocks/>
            </p:cNvSpPr>
            <p:nvPr/>
          </p:nvSpPr>
          <p:spPr bwMode="auto">
            <a:xfrm>
              <a:off x="3017527" y="3167741"/>
              <a:ext cx="97990" cy="83823"/>
            </a:xfrm>
            <a:custGeom>
              <a:avLst/>
              <a:gdLst>
                <a:gd name="T0" fmla="*/ 18 w 35"/>
                <a:gd name="T1" fmla="*/ 3 h 30"/>
                <a:gd name="T2" fmla="*/ 32 w 35"/>
                <a:gd name="T3" fmla="*/ 7 h 30"/>
                <a:gd name="T4" fmla="*/ 28 w 35"/>
                <a:gd name="T5" fmla="*/ 21 h 30"/>
                <a:gd name="T6" fmla="*/ 17 w 35"/>
                <a:gd name="T7" fmla="*/ 27 h 30"/>
                <a:gd name="T8" fmla="*/ 3 w 35"/>
                <a:gd name="T9" fmla="*/ 23 h 30"/>
                <a:gd name="T10" fmla="*/ 7 w 35"/>
                <a:gd name="T11" fmla="*/ 9 h 30"/>
                <a:gd name="T12" fmla="*/ 18 w 35"/>
                <a:gd name="T13" fmla="*/ 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30">
                  <a:moveTo>
                    <a:pt x="18" y="3"/>
                  </a:moveTo>
                  <a:cubicBezTo>
                    <a:pt x="23" y="0"/>
                    <a:pt x="29" y="2"/>
                    <a:pt x="32" y="7"/>
                  </a:cubicBezTo>
                  <a:cubicBezTo>
                    <a:pt x="35" y="12"/>
                    <a:pt x="33" y="18"/>
                    <a:pt x="28" y="21"/>
                  </a:cubicBezTo>
                  <a:cubicBezTo>
                    <a:pt x="17" y="27"/>
                    <a:pt x="17" y="27"/>
                    <a:pt x="17" y="27"/>
                  </a:cubicBezTo>
                  <a:cubicBezTo>
                    <a:pt x="12" y="30"/>
                    <a:pt x="6" y="28"/>
                    <a:pt x="3" y="23"/>
                  </a:cubicBezTo>
                  <a:cubicBezTo>
                    <a:pt x="0" y="18"/>
                    <a:pt x="2" y="12"/>
                    <a:pt x="7" y="9"/>
                  </a:cubicBezTo>
                  <a:lnTo>
                    <a:pt x="18" y="3"/>
                  </a:lnTo>
                  <a:close/>
                </a:path>
              </a:pathLst>
            </a:custGeom>
            <a:solidFill>
              <a:srgbClr val="DDCE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迷你简粗倩" panose="03000509000000000000" pitchFamily="65" charset="-122"/>
              </a:endParaRPr>
            </a:p>
          </p:txBody>
        </p:sp>
        <p:sp>
          <p:nvSpPr>
            <p:cNvPr id="213" name="Freeform 21"/>
            <p:cNvSpPr>
              <a:spLocks/>
            </p:cNvSpPr>
            <p:nvPr/>
          </p:nvSpPr>
          <p:spPr bwMode="auto">
            <a:xfrm>
              <a:off x="3182810" y="3318858"/>
              <a:ext cx="83823" cy="96809"/>
            </a:xfrm>
            <a:custGeom>
              <a:avLst/>
              <a:gdLst>
                <a:gd name="T0" fmla="*/ 9 w 30"/>
                <a:gd name="T1" fmla="*/ 7 h 35"/>
                <a:gd name="T2" fmla="*/ 23 w 30"/>
                <a:gd name="T3" fmla="*/ 3 h 35"/>
                <a:gd name="T4" fmla="*/ 27 w 30"/>
                <a:gd name="T5" fmla="*/ 17 h 35"/>
                <a:gd name="T6" fmla="*/ 21 w 30"/>
                <a:gd name="T7" fmla="*/ 28 h 35"/>
                <a:gd name="T8" fmla="*/ 7 w 30"/>
                <a:gd name="T9" fmla="*/ 32 h 35"/>
                <a:gd name="T10" fmla="*/ 3 w 30"/>
                <a:gd name="T11" fmla="*/ 18 h 35"/>
                <a:gd name="T12" fmla="*/ 9 w 30"/>
                <a:gd name="T13" fmla="*/ 7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" h="35">
                  <a:moveTo>
                    <a:pt x="9" y="7"/>
                  </a:moveTo>
                  <a:cubicBezTo>
                    <a:pt x="12" y="2"/>
                    <a:pt x="18" y="0"/>
                    <a:pt x="23" y="3"/>
                  </a:cubicBezTo>
                  <a:cubicBezTo>
                    <a:pt x="28" y="6"/>
                    <a:pt x="30" y="12"/>
                    <a:pt x="27" y="17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18" y="33"/>
                    <a:pt x="12" y="35"/>
                    <a:pt x="7" y="32"/>
                  </a:cubicBezTo>
                  <a:cubicBezTo>
                    <a:pt x="2" y="29"/>
                    <a:pt x="0" y="23"/>
                    <a:pt x="3" y="18"/>
                  </a:cubicBezTo>
                  <a:lnTo>
                    <a:pt x="9" y="7"/>
                  </a:lnTo>
                  <a:close/>
                </a:path>
              </a:pathLst>
            </a:custGeom>
            <a:solidFill>
              <a:srgbClr val="DDCE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迷你简粗倩" panose="03000509000000000000" pitchFamily="65" charset="-122"/>
              </a:endParaRPr>
            </a:p>
          </p:txBody>
        </p:sp>
        <p:sp>
          <p:nvSpPr>
            <p:cNvPr id="214" name="Freeform 22"/>
            <p:cNvSpPr>
              <a:spLocks/>
            </p:cNvSpPr>
            <p:nvPr/>
          </p:nvSpPr>
          <p:spPr bwMode="auto">
            <a:xfrm>
              <a:off x="3411846" y="3376707"/>
              <a:ext cx="55488" cy="95629"/>
            </a:xfrm>
            <a:custGeom>
              <a:avLst/>
              <a:gdLst>
                <a:gd name="T0" fmla="*/ 0 w 20"/>
                <a:gd name="T1" fmla="*/ 11 h 34"/>
                <a:gd name="T2" fmla="*/ 10 w 20"/>
                <a:gd name="T3" fmla="*/ 0 h 34"/>
                <a:gd name="T4" fmla="*/ 20 w 20"/>
                <a:gd name="T5" fmla="*/ 11 h 34"/>
                <a:gd name="T6" fmla="*/ 20 w 20"/>
                <a:gd name="T7" fmla="*/ 23 h 34"/>
                <a:gd name="T8" fmla="*/ 10 w 20"/>
                <a:gd name="T9" fmla="*/ 34 h 34"/>
                <a:gd name="T10" fmla="*/ 0 w 20"/>
                <a:gd name="T11" fmla="*/ 23 h 34"/>
                <a:gd name="T12" fmla="*/ 0 w 20"/>
                <a:gd name="T13" fmla="*/ 1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34">
                  <a:moveTo>
                    <a:pt x="0" y="11"/>
                  </a:moveTo>
                  <a:cubicBezTo>
                    <a:pt x="0" y="5"/>
                    <a:pt x="4" y="0"/>
                    <a:pt x="10" y="0"/>
                  </a:cubicBezTo>
                  <a:cubicBezTo>
                    <a:pt x="16" y="0"/>
                    <a:pt x="20" y="5"/>
                    <a:pt x="20" y="11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9"/>
                    <a:pt x="16" y="34"/>
                    <a:pt x="10" y="34"/>
                  </a:cubicBezTo>
                  <a:cubicBezTo>
                    <a:pt x="4" y="34"/>
                    <a:pt x="0" y="29"/>
                    <a:pt x="0" y="23"/>
                  </a:cubicBezTo>
                  <a:lnTo>
                    <a:pt x="0" y="11"/>
                  </a:lnTo>
                  <a:close/>
                </a:path>
              </a:pathLst>
            </a:custGeom>
            <a:solidFill>
              <a:srgbClr val="DDCE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迷你简粗倩" panose="03000509000000000000" pitchFamily="65" charset="-122"/>
              </a:endParaRPr>
            </a:p>
          </p:txBody>
        </p:sp>
        <p:sp>
          <p:nvSpPr>
            <p:cNvPr id="215" name="Freeform 23"/>
            <p:cNvSpPr>
              <a:spLocks/>
            </p:cNvSpPr>
            <p:nvPr/>
          </p:nvSpPr>
          <p:spPr bwMode="auto">
            <a:xfrm>
              <a:off x="3612548" y="3318858"/>
              <a:ext cx="83823" cy="96809"/>
            </a:xfrm>
            <a:custGeom>
              <a:avLst/>
              <a:gdLst>
                <a:gd name="T0" fmla="*/ 3 w 30"/>
                <a:gd name="T1" fmla="*/ 17 h 35"/>
                <a:gd name="T2" fmla="*/ 7 w 30"/>
                <a:gd name="T3" fmla="*/ 3 h 35"/>
                <a:gd name="T4" fmla="*/ 21 w 30"/>
                <a:gd name="T5" fmla="*/ 7 h 35"/>
                <a:gd name="T6" fmla="*/ 27 w 30"/>
                <a:gd name="T7" fmla="*/ 18 h 35"/>
                <a:gd name="T8" fmla="*/ 23 w 30"/>
                <a:gd name="T9" fmla="*/ 32 h 35"/>
                <a:gd name="T10" fmla="*/ 9 w 30"/>
                <a:gd name="T11" fmla="*/ 28 h 35"/>
                <a:gd name="T12" fmla="*/ 3 w 30"/>
                <a:gd name="T13" fmla="*/ 17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" h="35">
                  <a:moveTo>
                    <a:pt x="3" y="17"/>
                  </a:moveTo>
                  <a:cubicBezTo>
                    <a:pt x="0" y="12"/>
                    <a:pt x="2" y="6"/>
                    <a:pt x="7" y="3"/>
                  </a:cubicBezTo>
                  <a:cubicBezTo>
                    <a:pt x="12" y="0"/>
                    <a:pt x="18" y="2"/>
                    <a:pt x="21" y="7"/>
                  </a:cubicBezTo>
                  <a:cubicBezTo>
                    <a:pt x="27" y="18"/>
                    <a:pt x="27" y="18"/>
                    <a:pt x="27" y="18"/>
                  </a:cubicBezTo>
                  <a:cubicBezTo>
                    <a:pt x="30" y="23"/>
                    <a:pt x="28" y="29"/>
                    <a:pt x="23" y="32"/>
                  </a:cubicBezTo>
                  <a:cubicBezTo>
                    <a:pt x="18" y="35"/>
                    <a:pt x="12" y="33"/>
                    <a:pt x="9" y="28"/>
                  </a:cubicBezTo>
                  <a:lnTo>
                    <a:pt x="3" y="17"/>
                  </a:lnTo>
                  <a:close/>
                </a:path>
              </a:pathLst>
            </a:custGeom>
            <a:solidFill>
              <a:srgbClr val="DDCE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迷你简粗倩" panose="03000509000000000000" pitchFamily="65" charset="-122"/>
              </a:endParaRPr>
            </a:p>
          </p:txBody>
        </p:sp>
        <p:sp>
          <p:nvSpPr>
            <p:cNvPr id="216" name="Freeform 24"/>
            <p:cNvSpPr>
              <a:spLocks/>
            </p:cNvSpPr>
            <p:nvPr/>
          </p:nvSpPr>
          <p:spPr bwMode="auto">
            <a:xfrm>
              <a:off x="3763664" y="3167741"/>
              <a:ext cx="97990" cy="83823"/>
            </a:xfrm>
            <a:custGeom>
              <a:avLst/>
              <a:gdLst>
                <a:gd name="T0" fmla="*/ 7 w 35"/>
                <a:gd name="T1" fmla="*/ 21 h 30"/>
                <a:gd name="T2" fmla="*/ 3 w 35"/>
                <a:gd name="T3" fmla="*/ 7 h 30"/>
                <a:gd name="T4" fmla="*/ 17 w 35"/>
                <a:gd name="T5" fmla="*/ 3 h 30"/>
                <a:gd name="T6" fmla="*/ 28 w 35"/>
                <a:gd name="T7" fmla="*/ 9 h 30"/>
                <a:gd name="T8" fmla="*/ 32 w 35"/>
                <a:gd name="T9" fmla="*/ 23 h 30"/>
                <a:gd name="T10" fmla="*/ 18 w 35"/>
                <a:gd name="T11" fmla="*/ 27 h 30"/>
                <a:gd name="T12" fmla="*/ 7 w 35"/>
                <a:gd name="T13" fmla="*/ 2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30">
                  <a:moveTo>
                    <a:pt x="7" y="21"/>
                  </a:moveTo>
                  <a:cubicBezTo>
                    <a:pt x="2" y="18"/>
                    <a:pt x="0" y="12"/>
                    <a:pt x="3" y="7"/>
                  </a:cubicBezTo>
                  <a:cubicBezTo>
                    <a:pt x="6" y="2"/>
                    <a:pt x="12" y="0"/>
                    <a:pt x="17" y="3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33" y="12"/>
                    <a:pt x="35" y="18"/>
                    <a:pt x="32" y="23"/>
                  </a:cubicBezTo>
                  <a:cubicBezTo>
                    <a:pt x="29" y="28"/>
                    <a:pt x="23" y="30"/>
                    <a:pt x="18" y="27"/>
                  </a:cubicBezTo>
                  <a:lnTo>
                    <a:pt x="7" y="21"/>
                  </a:lnTo>
                  <a:close/>
                </a:path>
              </a:pathLst>
            </a:custGeom>
            <a:solidFill>
              <a:srgbClr val="F7F7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迷你简粗倩" panose="03000509000000000000" pitchFamily="65" charset="-122"/>
              </a:endParaRPr>
            </a:p>
          </p:txBody>
        </p:sp>
        <p:sp>
          <p:nvSpPr>
            <p:cNvPr id="217" name="Freeform 25"/>
            <p:cNvSpPr>
              <a:spLocks/>
            </p:cNvSpPr>
            <p:nvPr/>
          </p:nvSpPr>
          <p:spPr bwMode="auto">
            <a:xfrm>
              <a:off x="3822694" y="2965858"/>
              <a:ext cx="94448" cy="56669"/>
            </a:xfrm>
            <a:custGeom>
              <a:avLst/>
              <a:gdLst>
                <a:gd name="T0" fmla="*/ 11 w 34"/>
                <a:gd name="T1" fmla="*/ 20 h 20"/>
                <a:gd name="T2" fmla="*/ 0 w 34"/>
                <a:gd name="T3" fmla="*/ 10 h 20"/>
                <a:gd name="T4" fmla="*/ 11 w 34"/>
                <a:gd name="T5" fmla="*/ 0 h 20"/>
                <a:gd name="T6" fmla="*/ 23 w 34"/>
                <a:gd name="T7" fmla="*/ 0 h 20"/>
                <a:gd name="T8" fmla="*/ 34 w 34"/>
                <a:gd name="T9" fmla="*/ 10 h 20"/>
                <a:gd name="T10" fmla="*/ 23 w 34"/>
                <a:gd name="T11" fmla="*/ 20 h 20"/>
                <a:gd name="T12" fmla="*/ 11 w 34"/>
                <a:gd name="T13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" h="20">
                  <a:moveTo>
                    <a:pt x="11" y="20"/>
                  </a:moveTo>
                  <a:cubicBezTo>
                    <a:pt x="5" y="20"/>
                    <a:pt x="0" y="16"/>
                    <a:pt x="0" y="10"/>
                  </a:cubicBezTo>
                  <a:cubicBezTo>
                    <a:pt x="0" y="4"/>
                    <a:pt x="5" y="0"/>
                    <a:pt x="11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9" y="0"/>
                    <a:pt x="34" y="4"/>
                    <a:pt x="34" y="10"/>
                  </a:cubicBezTo>
                  <a:cubicBezTo>
                    <a:pt x="34" y="16"/>
                    <a:pt x="29" y="20"/>
                    <a:pt x="23" y="20"/>
                  </a:cubicBezTo>
                  <a:lnTo>
                    <a:pt x="11" y="20"/>
                  </a:lnTo>
                  <a:close/>
                </a:path>
              </a:pathLst>
            </a:custGeom>
            <a:solidFill>
              <a:srgbClr val="F7F7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迷你简粗倩" panose="03000509000000000000" pitchFamily="65" charset="-122"/>
              </a:endParaRPr>
            </a:p>
          </p:txBody>
        </p:sp>
        <p:sp>
          <p:nvSpPr>
            <p:cNvPr id="218" name="Freeform 28"/>
            <p:cNvSpPr>
              <a:spLocks/>
            </p:cNvSpPr>
            <p:nvPr/>
          </p:nvSpPr>
          <p:spPr bwMode="auto">
            <a:xfrm>
              <a:off x="2843979" y="2815922"/>
              <a:ext cx="942117" cy="910243"/>
            </a:xfrm>
            <a:custGeom>
              <a:avLst/>
              <a:gdLst>
                <a:gd name="T0" fmla="*/ 0 w 337"/>
                <a:gd name="T1" fmla="*/ 40 h 326"/>
                <a:gd name="T2" fmla="*/ 108 w 337"/>
                <a:gd name="T3" fmla="*/ 269 h 326"/>
                <a:gd name="T4" fmla="*/ 314 w 337"/>
                <a:gd name="T5" fmla="*/ 255 h 326"/>
                <a:gd name="T6" fmla="*/ 253 w 337"/>
                <a:gd name="T7" fmla="*/ 58 h 326"/>
                <a:gd name="T8" fmla="*/ 0 w 337"/>
                <a:gd name="T9" fmla="*/ 40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7" h="326">
                  <a:moveTo>
                    <a:pt x="0" y="40"/>
                  </a:moveTo>
                  <a:cubicBezTo>
                    <a:pt x="0" y="40"/>
                    <a:pt x="24" y="212"/>
                    <a:pt x="108" y="269"/>
                  </a:cubicBezTo>
                  <a:cubicBezTo>
                    <a:pt x="192" y="326"/>
                    <a:pt x="314" y="255"/>
                    <a:pt x="314" y="255"/>
                  </a:cubicBezTo>
                  <a:cubicBezTo>
                    <a:pt x="314" y="255"/>
                    <a:pt x="337" y="115"/>
                    <a:pt x="253" y="58"/>
                  </a:cubicBezTo>
                  <a:cubicBezTo>
                    <a:pt x="169" y="0"/>
                    <a:pt x="0" y="40"/>
                    <a:pt x="0" y="40"/>
                  </a:cubicBezTo>
                  <a:close/>
                </a:path>
              </a:pathLst>
            </a:custGeom>
            <a:solidFill>
              <a:srgbClr val="93BF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迷你简粗倩" panose="03000509000000000000" pitchFamily="65" charset="-122"/>
              </a:endParaRPr>
            </a:p>
          </p:txBody>
        </p:sp>
        <p:sp>
          <p:nvSpPr>
            <p:cNvPr id="219" name="Freeform 29"/>
            <p:cNvSpPr>
              <a:spLocks/>
            </p:cNvSpPr>
            <p:nvPr/>
          </p:nvSpPr>
          <p:spPr bwMode="auto">
            <a:xfrm>
              <a:off x="2843979" y="2815922"/>
              <a:ext cx="942117" cy="910243"/>
            </a:xfrm>
            <a:custGeom>
              <a:avLst/>
              <a:gdLst>
                <a:gd name="T0" fmla="*/ 0 w 337"/>
                <a:gd name="T1" fmla="*/ 40 h 326"/>
                <a:gd name="T2" fmla="*/ 108 w 337"/>
                <a:gd name="T3" fmla="*/ 269 h 326"/>
                <a:gd name="T4" fmla="*/ 314 w 337"/>
                <a:gd name="T5" fmla="*/ 255 h 326"/>
                <a:gd name="T6" fmla="*/ 253 w 337"/>
                <a:gd name="T7" fmla="*/ 58 h 326"/>
                <a:gd name="T8" fmla="*/ 0 w 337"/>
                <a:gd name="T9" fmla="*/ 40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7" h="326">
                  <a:moveTo>
                    <a:pt x="0" y="40"/>
                  </a:moveTo>
                  <a:cubicBezTo>
                    <a:pt x="0" y="40"/>
                    <a:pt x="24" y="212"/>
                    <a:pt x="108" y="269"/>
                  </a:cubicBezTo>
                  <a:cubicBezTo>
                    <a:pt x="192" y="326"/>
                    <a:pt x="314" y="255"/>
                    <a:pt x="314" y="255"/>
                  </a:cubicBezTo>
                  <a:cubicBezTo>
                    <a:pt x="314" y="255"/>
                    <a:pt x="337" y="115"/>
                    <a:pt x="253" y="58"/>
                  </a:cubicBezTo>
                  <a:cubicBezTo>
                    <a:pt x="169" y="0"/>
                    <a:pt x="0" y="40"/>
                    <a:pt x="0" y="40"/>
                  </a:cubicBezTo>
                  <a:close/>
                </a:path>
              </a:pathLst>
            </a:custGeom>
            <a:solidFill>
              <a:srgbClr val="93BF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迷你简粗倩" panose="03000509000000000000" pitchFamily="65" charset="-122"/>
              </a:endParaRPr>
            </a:p>
          </p:txBody>
        </p:sp>
        <p:sp>
          <p:nvSpPr>
            <p:cNvPr id="220" name="Freeform 30"/>
            <p:cNvSpPr>
              <a:spLocks/>
            </p:cNvSpPr>
            <p:nvPr/>
          </p:nvSpPr>
          <p:spPr bwMode="auto">
            <a:xfrm>
              <a:off x="2849882" y="2824186"/>
              <a:ext cx="924408" cy="701277"/>
            </a:xfrm>
            <a:custGeom>
              <a:avLst/>
              <a:gdLst>
                <a:gd name="T0" fmla="*/ 0 w 331"/>
                <a:gd name="T1" fmla="*/ 37 h 251"/>
                <a:gd name="T2" fmla="*/ 312 w 331"/>
                <a:gd name="T3" fmla="*/ 251 h 251"/>
                <a:gd name="T4" fmla="*/ 251 w 331"/>
                <a:gd name="T5" fmla="*/ 55 h 251"/>
                <a:gd name="T6" fmla="*/ 0 w 331"/>
                <a:gd name="T7" fmla="*/ 37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1" h="251">
                  <a:moveTo>
                    <a:pt x="0" y="37"/>
                  </a:moveTo>
                  <a:cubicBezTo>
                    <a:pt x="312" y="251"/>
                    <a:pt x="312" y="251"/>
                    <a:pt x="312" y="251"/>
                  </a:cubicBezTo>
                  <a:cubicBezTo>
                    <a:pt x="313" y="239"/>
                    <a:pt x="331" y="109"/>
                    <a:pt x="251" y="55"/>
                  </a:cubicBezTo>
                  <a:cubicBezTo>
                    <a:pt x="171" y="0"/>
                    <a:pt x="14" y="33"/>
                    <a:pt x="0" y="37"/>
                  </a:cubicBezTo>
                  <a:close/>
                </a:path>
              </a:pathLst>
            </a:custGeom>
            <a:solidFill>
              <a:srgbClr val="81A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迷你简粗倩" panose="03000509000000000000" pitchFamily="65" charset="-122"/>
              </a:endParaRPr>
            </a:p>
          </p:txBody>
        </p:sp>
        <p:sp>
          <p:nvSpPr>
            <p:cNvPr id="221" name="Freeform 31"/>
            <p:cNvSpPr>
              <a:spLocks/>
            </p:cNvSpPr>
            <p:nvPr/>
          </p:nvSpPr>
          <p:spPr bwMode="auto">
            <a:xfrm>
              <a:off x="2847521" y="2926899"/>
              <a:ext cx="918505" cy="674123"/>
            </a:xfrm>
            <a:custGeom>
              <a:avLst/>
              <a:gdLst>
                <a:gd name="T0" fmla="*/ 778 w 778"/>
                <a:gd name="T1" fmla="*/ 497 h 571"/>
                <a:gd name="T2" fmla="*/ 37 w 778"/>
                <a:gd name="T3" fmla="*/ 24 h 571"/>
                <a:gd name="T4" fmla="*/ 2 w 778"/>
                <a:gd name="T5" fmla="*/ 0 h 571"/>
                <a:gd name="T6" fmla="*/ 19 w 778"/>
                <a:gd name="T7" fmla="*/ 12 h 571"/>
                <a:gd name="T8" fmla="*/ 0 w 778"/>
                <a:gd name="T9" fmla="*/ 0 h 571"/>
                <a:gd name="T10" fmla="*/ 35 w 778"/>
                <a:gd name="T11" fmla="*/ 26 h 571"/>
                <a:gd name="T12" fmla="*/ 778 w 778"/>
                <a:gd name="T13" fmla="*/ 571 h 571"/>
                <a:gd name="T14" fmla="*/ 778 w 778"/>
                <a:gd name="T15" fmla="*/ 497 h 5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8" h="571">
                  <a:moveTo>
                    <a:pt x="778" y="497"/>
                  </a:moveTo>
                  <a:lnTo>
                    <a:pt x="37" y="24"/>
                  </a:lnTo>
                  <a:lnTo>
                    <a:pt x="2" y="0"/>
                  </a:lnTo>
                  <a:lnTo>
                    <a:pt x="19" y="12"/>
                  </a:lnTo>
                  <a:lnTo>
                    <a:pt x="0" y="0"/>
                  </a:lnTo>
                  <a:lnTo>
                    <a:pt x="35" y="26"/>
                  </a:lnTo>
                  <a:lnTo>
                    <a:pt x="778" y="571"/>
                  </a:lnTo>
                  <a:lnTo>
                    <a:pt x="778" y="497"/>
                  </a:lnTo>
                  <a:close/>
                </a:path>
              </a:pathLst>
            </a:custGeom>
            <a:solidFill>
              <a:srgbClr val="6987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迷你简粗倩" panose="03000509000000000000" pitchFamily="65" charset="-122"/>
              </a:endParaRPr>
            </a:p>
          </p:txBody>
        </p:sp>
        <p:sp>
          <p:nvSpPr>
            <p:cNvPr id="222" name="Freeform 32"/>
            <p:cNvSpPr>
              <a:spLocks/>
            </p:cNvSpPr>
            <p:nvPr/>
          </p:nvSpPr>
          <p:spPr bwMode="auto">
            <a:xfrm>
              <a:off x="3732969" y="2974123"/>
              <a:ext cx="734332" cy="710721"/>
            </a:xfrm>
            <a:custGeom>
              <a:avLst/>
              <a:gdLst>
                <a:gd name="T0" fmla="*/ 263 w 263"/>
                <a:gd name="T1" fmla="*/ 35 h 254"/>
                <a:gd name="T2" fmla="*/ 175 w 263"/>
                <a:gd name="T3" fmla="*/ 211 h 254"/>
                <a:gd name="T4" fmla="*/ 15 w 263"/>
                <a:gd name="T5" fmla="*/ 196 h 254"/>
                <a:gd name="T6" fmla="*/ 66 w 263"/>
                <a:gd name="T7" fmla="*/ 43 h 254"/>
                <a:gd name="T8" fmla="*/ 263 w 263"/>
                <a:gd name="T9" fmla="*/ 35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3" h="254">
                  <a:moveTo>
                    <a:pt x="263" y="35"/>
                  </a:moveTo>
                  <a:cubicBezTo>
                    <a:pt x="263" y="35"/>
                    <a:pt x="241" y="168"/>
                    <a:pt x="175" y="211"/>
                  </a:cubicBezTo>
                  <a:cubicBezTo>
                    <a:pt x="108" y="254"/>
                    <a:pt x="15" y="196"/>
                    <a:pt x="15" y="196"/>
                  </a:cubicBezTo>
                  <a:cubicBezTo>
                    <a:pt x="15" y="196"/>
                    <a:pt x="0" y="86"/>
                    <a:pt x="66" y="43"/>
                  </a:cubicBezTo>
                  <a:cubicBezTo>
                    <a:pt x="132" y="0"/>
                    <a:pt x="263" y="35"/>
                    <a:pt x="263" y="35"/>
                  </a:cubicBezTo>
                  <a:close/>
                </a:path>
              </a:pathLst>
            </a:custGeom>
            <a:solidFill>
              <a:srgbClr val="93BF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迷你简粗倩" panose="03000509000000000000" pitchFamily="65" charset="-122"/>
              </a:endParaRPr>
            </a:p>
          </p:txBody>
        </p:sp>
        <p:sp>
          <p:nvSpPr>
            <p:cNvPr id="223" name="Freeform 33"/>
            <p:cNvSpPr>
              <a:spLocks/>
            </p:cNvSpPr>
            <p:nvPr/>
          </p:nvSpPr>
          <p:spPr bwMode="auto">
            <a:xfrm>
              <a:off x="3741233" y="2980025"/>
              <a:ext cx="723707" cy="539535"/>
            </a:xfrm>
            <a:custGeom>
              <a:avLst/>
              <a:gdLst>
                <a:gd name="T0" fmla="*/ 259 w 259"/>
                <a:gd name="T1" fmla="*/ 32 h 193"/>
                <a:gd name="T2" fmla="*/ 12 w 259"/>
                <a:gd name="T3" fmla="*/ 193 h 193"/>
                <a:gd name="T4" fmla="*/ 63 w 259"/>
                <a:gd name="T5" fmla="*/ 41 h 193"/>
                <a:gd name="T6" fmla="*/ 259 w 259"/>
                <a:gd name="T7" fmla="*/ 32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9" h="193">
                  <a:moveTo>
                    <a:pt x="259" y="32"/>
                  </a:moveTo>
                  <a:cubicBezTo>
                    <a:pt x="12" y="193"/>
                    <a:pt x="12" y="193"/>
                    <a:pt x="12" y="193"/>
                  </a:cubicBezTo>
                  <a:cubicBezTo>
                    <a:pt x="10" y="184"/>
                    <a:pt x="0" y="82"/>
                    <a:pt x="63" y="41"/>
                  </a:cubicBezTo>
                  <a:cubicBezTo>
                    <a:pt x="126" y="0"/>
                    <a:pt x="248" y="30"/>
                    <a:pt x="259" y="32"/>
                  </a:cubicBezTo>
                  <a:close/>
                </a:path>
              </a:pathLst>
            </a:custGeom>
            <a:solidFill>
              <a:srgbClr val="81A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迷你简粗倩" panose="03000509000000000000" pitchFamily="65" charset="-122"/>
              </a:endParaRPr>
            </a:p>
          </p:txBody>
        </p:sp>
        <p:sp>
          <p:nvSpPr>
            <p:cNvPr id="224" name="Freeform 34"/>
            <p:cNvSpPr>
              <a:spLocks/>
            </p:cNvSpPr>
            <p:nvPr/>
          </p:nvSpPr>
          <p:spPr bwMode="auto">
            <a:xfrm>
              <a:off x="3732969" y="3069751"/>
              <a:ext cx="734332" cy="517103"/>
            </a:xfrm>
            <a:custGeom>
              <a:avLst/>
              <a:gdLst>
                <a:gd name="T0" fmla="*/ 606 w 622"/>
                <a:gd name="T1" fmla="*/ 12 h 438"/>
                <a:gd name="T2" fmla="*/ 620 w 622"/>
                <a:gd name="T3" fmla="*/ 0 h 438"/>
                <a:gd name="T4" fmla="*/ 592 w 622"/>
                <a:gd name="T5" fmla="*/ 19 h 438"/>
                <a:gd name="T6" fmla="*/ 0 w 622"/>
                <a:gd name="T7" fmla="*/ 374 h 438"/>
                <a:gd name="T8" fmla="*/ 0 w 622"/>
                <a:gd name="T9" fmla="*/ 438 h 438"/>
                <a:gd name="T10" fmla="*/ 592 w 622"/>
                <a:gd name="T11" fmla="*/ 21 h 438"/>
                <a:gd name="T12" fmla="*/ 622 w 622"/>
                <a:gd name="T13" fmla="*/ 2 h 438"/>
                <a:gd name="T14" fmla="*/ 606 w 622"/>
                <a:gd name="T15" fmla="*/ 12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22" h="438">
                  <a:moveTo>
                    <a:pt x="606" y="12"/>
                  </a:moveTo>
                  <a:lnTo>
                    <a:pt x="620" y="0"/>
                  </a:lnTo>
                  <a:lnTo>
                    <a:pt x="592" y="19"/>
                  </a:lnTo>
                  <a:lnTo>
                    <a:pt x="0" y="374"/>
                  </a:lnTo>
                  <a:lnTo>
                    <a:pt x="0" y="438"/>
                  </a:lnTo>
                  <a:lnTo>
                    <a:pt x="592" y="21"/>
                  </a:lnTo>
                  <a:lnTo>
                    <a:pt x="622" y="2"/>
                  </a:lnTo>
                  <a:lnTo>
                    <a:pt x="606" y="12"/>
                  </a:lnTo>
                  <a:close/>
                </a:path>
              </a:pathLst>
            </a:custGeom>
            <a:solidFill>
              <a:srgbClr val="6987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迷你简粗倩" panose="03000509000000000000" pitchFamily="65" charset="-122"/>
              </a:endParaRPr>
            </a:p>
          </p:txBody>
        </p:sp>
        <p:sp>
          <p:nvSpPr>
            <p:cNvPr id="225" name="Freeform 35"/>
            <p:cNvSpPr>
              <a:spLocks/>
            </p:cNvSpPr>
            <p:nvPr/>
          </p:nvSpPr>
          <p:spPr bwMode="auto">
            <a:xfrm>
              <a:off x="3712898" y="3527824"/>
              <a:ext cx="75558" cy="695374"/>
            </a:xfrm>
            <a:custGeom>
              <a:avLst/>
              <a:gdLst>
                <a:gd name="T0" fmla="*/ 0 w 27"/>
                <a:gd name="T1" fmla="*/ 240 h 249"/>
                <a:gd name="T2" fmla="*/ 9 w 27"/>
                <a:gd name="T3" fmla="*/ 249 h 249"/>
                <a:gd name="T4" fmla="*/ 18 w 27"/>
                <a:gd name="T5" fmla="*/ 249 h 249"/>
                <a:gd name="T6" fmla="*/ 27 w 27"/>
                <a:gd name="T7" fmla="*/ 240 h 249"/>
                <a:gd name="T8" fmla="*/ 27 w 27"/>
                <a:gd name="T9" fmla="*/ 9 h 249"/>
                <a:gd name="T10" fmla="*/ 18 w 27"/>
                <a:gd name="T11" fmla="*/ 0 h 249"/>
                <a:gd name="T12" fmla="*/ 9 w 27"/>
                <a:gd name="T13" fmla="*/ 0 h 249"/>
                <a:gd name="T14" fmla="*/ 0 w 27"/>
                <a:gd name="T15" fmla="*/ 9 h 249"/>
                <a:gd name="T16" fmla="*/ 0 w 27"/>
                <a:gd name="T17" fmla="*/ 240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" h="249">
                  <a:moveTo>
                    <a:pt x="0" y="240"/>
                  </a:moveTo>
                  <a:cubicBezTo>
                    <a:pt x="0" y="245"/>
                    <a:pt x="4" y="249"/>
                    <a:pt x="9" y="249"/>
                  </a:cubicBezTo>
                  <a:cubicBezTo>
                    <a:pt x="18" y="249"/>
                    <a:pt x="18" y="249"/>
                    <a:pt x="18" y="249"/>
                  </a:cubicBezTo>
                  <a:cubicBezTo>
                    <a:pt x="23" y="249"/>
                    <a:pt x="27" y="245"/>
                    <a:pt x="27" y="240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7" y="4"/>
                    <a:pt x="23" y="0"/>
                    <a:pt x="1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lnTo>
                    <a:pt x="0" y="240"/>
                  </a:lnTo>
                  <a:close/>
                </a:path>
              </a:pathLst>
            </a:custGeom>
            <a:solidFill>
              <a:srgbClr val="6987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迷你简粗倩" panose="03000509000000000000" pitchFamily="65" charset="-122"/>
              </a:endParaRPr>
            </a:p>
          </p:txBody>
        </p:sp>
        <p:sp>
          <p:nvSpPr>
            <p:cNvPr id="226" name="Freeform 36"/>
            <p:cNvSpPr>
              <a:spLocks/>
            </p:cNvSpPr>
            <p:nvPr/>
          </p:nvSpPr>
          <p:spPr bwMode="auto">
            <a:xfrm>
              <a:off x="3363441" y="3963466"/>
              <a:ext cx="755582" cy="639885"/>
            </a:xfrm>
            <a:custGeom>
              <a:avLst/>
              <a:gdLst>
                <a:gd name="T0" fmla="*/ 576 w 640"/>
                <a:gd name="T1" fmla="*/ 542 h 542"/>
                <a:gd name="T2" fmla="*/ 64 w 640"/>
                <a:gd name="T3" fmla="*/ 542 h 542"/>
                <a:gd name="T4" fmla="*/ 0 w 640"/>
                <a:gd name="T5" fmla="*/ 0 h 542"/>
                <a:gd name="T6" fmla="*/ 640 w 640"/>
                <a:gd name="T7" fmla="*/ 0 h 542"/>
                <a:gd name="T8" fmla="*/ 576 w 640"/>
                <a:gd name="T9" fmla="*/ 542 h 5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0" h="542">
                  <a:moveTo>
                    <a:pt x="576" y="542"/>
                  </a:moveTo>
                  <a:lnTo>
                    <a:pt x="64" y="542"/>
                  </a:lnTo>
                  <a:lnTo>
                    <a:pt x="0" y="0"/>
                  </a:lnTo>
                  <a:lnTo>
                    <a:pt x="640" y="0"/>
                  </a:lnTo>
                  <a:lnTo>
                    <a:pt x="576" y="542"/>
                  </a:lnTo>
                  <a:close/>
                </a:path>
              </a:pathLst>
            </a:custGeom>
            <a:solidFill>
              <a:srgbClr val="7F5E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迷你简粗倩" panose="03000509000000000000" pitchFamily="65" charset="-122"/>
              </a:endParaRPr>
            </a:p>
          </p:txBody>
        </p:sp>
        <p:sp>
          <p:nvSpPr>
            <p:cNvPr id="227" name="Freeform 37"/>
            <p:cNvSpPr>
              <a:spLocks/>
            </p:cNvSpPr>
            <p:nvPr/>
          </p:nvSpPr>
          <p:spPr bwMode="auto">
            <a:xfrm>
              <a:off x="3743594" y="3963466"/>
              <a:ext cx="375430" cy="639885"/>
            </a:xfrm>
            <a:custGeom>
              <a:avLst/>
              <a:gdLst>
                <a:gd name="T0" fmla="*/ 0 w 318"/>
                <a:gd name="T1" fmla="*/ 0 h 542"/>
                <a:gd name="T2" fmla="*/ 0 w 318"/>
                <a:gd name="T3" fmla="*/ 542 h 542"/>
                <a:gd name="T4" fmla="*/ 254 w 318"/>
                <a:gd name="T5" fmla="*/ 542 h 542"/>
                <a:gd name="T6" fmla="*/ 318 w 318"/>
                <a:gd name="T7" fmla="*/ 0 h 542"/>
                <a:gd name="T8" fmla="*/ 0 w 318"/>
                <a:gd name="T9" fmla="*/ 0 h 5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8" h="542">
                  <a:moveTo>
                    <a:pt x="0" y="0"/>
                  </a:moveTo>
                  <a:lnTo>
                    <a:pt x="0" y="542"/>
                  </a:lnTo>
                  <a:lnTo>
                    <a:pt x="254" y="542"/>
                  </a:lnTo>
                  <a:lnTo>
                    <a:pt x="31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052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迷你简粗倩" panose="03000509000000000000" pitchFamily="65" charset="-122"/>
              </a:endParaRPr>
            </a:p>
          </p:txBody>
        </p:sp>
        <p:sp>
          <p:nvSpPr>
            <p:cNvPr id="228" name="Freeform 38"/>
            <p:cNvSpPr>
              <a:spLocks/>
            </p:cNvSpPr>
            <p:nvPr/>
          </p:nvSpPr>
          <p:spPr bwMode="auto">
            <a:xfrm>
              <a:off x="3363441" y="3963466"/>
              <a:ext cx="755582" cy="56669"/>
            </a:xfrm>
            <a:custGeom>
              <a:avLst/>
              <a:gdLst>
                <a:gd name="T0" fmla="*/ 632 w 640"/>
                <a:gd name="T1" fmla="*/ 48 h 48"/>
                <a:gd name="T2" fmla="*/ 640 w 640"/>
                <a:gd name="T3" fmla="*/ 0 h 48"/>
                <a:gd name="T4" fmla="*/ 0 w 640"/>
                <a:gd name="T5" fmla="*/ 0 h 48"/>
                <a:gd name="T6" fmla="*/ 8 w 640"/>
                <a:gd name="T7" fmla="*/ 48 h 48"/>
                <a:gd name="T8" fmla="*/ 632 w 640"/>
                <a:gd name="T9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0" h="48">
                  <a:moveTo>
                    <a:pt x="632" y="48"/>
                  </a:moveTo>
                  <a:lnTo>
                    <a:pt x="640" y="0"/>
                  </a:lnTo>
                  <a:lnTo>
                    <a:pt x="0" y="0"/>
                  </a:lnTo>
                  <a:lnTo>
                    <a:pt x="8" y="48"/>
                  </a:lnTo>
                  <a:lnTo>
                    <a:pt x="632" y="48"/>
                  </a:lnTo>
                  <a:close/>
                </a:path>
              </a:pathLst>
            </a:custGeom>
            <a:solidFill>
              <a:srgbClr val="7052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迷你简粗倩" panose="03000509000000000000" pitchFamily="65" charset="-122"/>
              </a:endParaRPr>
            </a:p>
          </p:txBody>
        </p:sp>
        <p:sp>
          <p:nvSpPr>
            <p:cNvPr id="229" name="Freeform 39"/>
            <p:cNvSpPr>
              <a:spLocks/>
            </p:cNvSpPr>
            <p:nvPr/>
          </p:nvSpPr>
          <p:spPr bwMode="auto">
            <a:xfrm>
              <a:off x="3307954" y="3846586"/>
              <a:ext cx="866559" cy="116880"/>
            </a:xfrm>
            <a:custGeom>
              <a:avLst/>
              <a:gdLst>
                <a:gd name="T0" fmla="*/ 310 w 310"/>
                <a:gd name="T1" fmla="*/ 35 h 42"/>
                <a:gd name="T2" fmla="*/ 302 w 310"/>
                <a:gd name="T3" fmla="*/ 42 h 42"/>
                <a:gd name="T4" fmla="*/ 8 w 310"/>
                <a:gd name="T5" fmla="*/ 42 h 42"/>
                <a:gd name="T6" fmla="*/ 0 w 310"/>
                <a:gd name="T7" fmla="*/ 35 h 42"/>
                <a:gd name="T8" fmla="*/ 0 w 310"/>
                <a:gd name="T9" fmla="*/ 8 h 42"/>
                <a:gd name="T10" fmla="*/ 8 w 310"/>
                <a:gd name="T11" fmla="*/ 0 h 42"/>
                <a:gd name="T12" fmla="*/ 302 w 310"/>
                <a:gd name="T13" fmla="*/ 0 h 42"/>
                <a:gd name="T14" fmla="*/ 310 w 310"/>
                <a:gd name="T15" fmla="*/ 8 h 42"/>
                <a:gd name="T16" fmla="*/ 310 w 310"/>
                <a:gd name="T17" fmla="*/ 35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0" h="42">
                  <a:moveTo>
                    <a:pt x="310" y="35"/>
                  </a:moveTo>
                  <a:cubicBezTo>
                    <a:pt x="310" y="39"/>
                    <a:pt x="307" y="42"/>
                    <a:pt x="302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3" y="42"/>
                    <a:pt x="0" y="39"/>
                    <a:pt x="0" y="35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3"/>
                    <a:pt x="3" y="0"/>
                    <a:pt x="8" y="0"/>
                  </a:cubicBezTo>
                  <a:cubicBezTo>
                    <a:pt x="302" y="0"/>
                    <a:pt x="302" y="0"/>
                    <a:pt x="302" y="0"/>
                  </a:cubicBezTo>
                  <a:cubicBezTo>
                    <a:pt x="307" y="0"/>
                    <a:pt x="310" y="3"/>
                    <a:pt x="310" y="8"/>
                  </a:cubicBezTo>
                  <a:lnTo>
                    <a:pt x="310" y="35"/>
                  </a:lnTo>
                  <a:close/>
                </a:path>
              </a:pathLst>
            </a:custGeom>
            <a:solidFill>
              <a:srgbClr val="7F5E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迷你简粗倩" panose="03000509000000000000" pitchFamily="65" charset="-122"/>
              </a:endParaRPr>
            </a:p>
          </p:txBody>
        </p:sp>
      </p:grpSp>
      <p:sp>
        <p:nvSpPr>
          <p:cNvPr id="231" name="矩形 230"/>
          <p:cNvSpPr/>
          <p:nvPr/>
        </p:nvSpPr>
        <p:spPr>
          <a:xfrm>
            <a:off x="4270923" y="4026848"/>
            <a:ext cx="5220000" cy="705600"/>
          </a:xfrm>
          <a:prstGeom prst="rect">
            <a:avLst/>
          </a:prstGeom>
          <a:solidFill>
            <a:srgbClr val="ABD1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迷你简粗倩" panose="03000509000000000000" pitchFamily="65" charset="-122"/>
            </a:endParaRPr>
          </a:p>
        </p:txBody>
      </p:sp>
      <p:grpSp>
        <p:nvGrpSpPr>
          <p:cNvPr id="232" name="组合 231"/>
          <p:cNvGrpSpPr>
            <a:grpSpLocks noChangeAspect="1"/>
          </p:cNvGrpSpPr>
          <p:nvPr/>
        </p:nvGrpSpPr>
        <p:grpSpPr>
          <a:xfrm>
            <a:off x="3485112" y="3580977"/>
            <a:ext cx="1046229" cy="1152000"/>
            <a:chOff x="2843979" y="2815922"/>
            <a:chExt cx="1623322" cy="1787429"/>
          </a:xfrm>
        </p:grpSpPr>
        <p:sp>
          <p:nvSpPr>
            <p:cNvPr id="233" name="Freeform 19"/>
            <p:cNvSpPr>
              <a:spLocks/>
            </p:cNvSpPr>
            <p:nvPr/>
          </p:nvSpPr>
          <p:spPr bwMode="auto">
            <a:xfrm>
              <a:off x="2962038" y="2965858"/>
              <a:ext cx="94448" cy="56669"/>
            </a:xfrm>
            <a:custGeom>
              <a:avLst/>
              <a:gdLst>
                <a:gd name="T0" fmla="*/ 23 w 34"/>
                <a:gd name="T1" fmla="*/ 0 h 20"/>
                <a:gd name="T2" fmla="*/ 34 w 34"/>
                <a:gd name="T3" fmla="*/ 10 h 20"/>
                <a:gd name="T4" fmla="*/ 23 w 34"/>
                <a:gd name="T5" fmla="*/ 20 h 20"/>
                <a:gd name="T6" fmla="*/ 11 w 34"/>
                <a:gd name="T7" fmla="*/ 20 h 20"/>
                <a:gd name="T8" fmla="*/ 0 w 34"/>
                <a:gd name="T9" fmla="*/ 10 h 20"/>
                <a:gd name="T10" fmla="*/ 11 w 34"/>
                <a:gd name="T11" fmla="*/ 0 h 20"/>
                <a:gd name="T12" fmla="*/ 23 w 34"/>
                <a:gd name="T13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" h="20">
                  <a:moveTo>
                    <a:pt x="23" y="0"/>
                  </a:moveTo>
                  <a:cubicBezTo>
                    <a:pt x="29" y="0"/>
                    <a:pt x="34" y="4"/>
                    <a:pt x="34" y="10"/>
                  </a:cubicBezTo>
                  <a:cubicBezTo>
                    <a:pt x="34" y="16"/>
                    <a:pt x="29" y="20"/>
                    <a:pt x="23" y="20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5" y="20"/>
                    <a:pt x="0" y="16"/>
                    <a:pt x="0" y="10"/>
                  </a:cubicBezTo>
                  <a:cubicBezTo>
                    <a:pt x="0" y="4"/>
                    <a:pt x="5" y="0"/>
                    <a:pt x="11" y="0"/>
                  </a:cubicBezTo>
                  <a:lnTo>
                    <a:pt x="23" y="0"/>
                  </a:lnTo>
                  <a:close/>
                </a:path>
              </a:pathLst>
            </a:custGeom>
            <a:solidFill>
              <a:srgbClr val="DDCE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迷你简粗倩" panose="03000509000000000000" pitchFamily="65" charset="-122"/>
              </a:endParaRPr>
            </a:p>
          </p:txBody>
        </p:sp>
        <p:sp>
          <p:nvSpPr>
            <p:cNvPr id="234" name="Freeform 20"/>
            <p:cNvSpPr>
              <a:spLocks/>
            </p:cNvSpPr>
            <p:nvPr/>
          </p:nvSpPr>
          <p:spPr bwMode="auto">
            <a:xfrm>
              <a:off x="3017527" y="3167741"/>
              <a:ext cx="97990" cy="83823"/>
            </a:xfrm>
            <a:custGeom>
              <a:avLst/>
              <a:gdLst>
                <a:gd name="T0" fmla="*/ 18 w 35"/>
                <a:gd name="T1" fmla="*/ 3 h 30"/>
                <a:gd name="T2" fmla="*/ 32 w 35"/>
                <a:gd name="T3" fmla="*/ 7 h 30"/>
                <a:gd name="T4" fmla="*/ 28 w 35"/>
                <a:gd name="T5" fmla="*/ 21 h 30"/>
                <a:gd name="T6" fmla="*/ 17 w 35"/>
                <a:gd name="T7" fmla="*/ 27 h 30"/>
                <a:gd name="T8" fmla="*/ 3 w 35"/>
                <a:gd name="T9" fmla="*/ 23 h 30"/>
                <a:gd name="T10" fmla="*/ 7 w 35"/>
                <a:gd name="T11" fmla="*/ 9 h 30"/>
                <a:gd name="T12" fmla="*/ 18 w 35"/>
                <a:gd name="T13" fmla="*/ 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30">
                  <a:moveTo>
                    <a:pt x="18" y="3"/>
                  </a:moveTo>
                  <a:cubicBezTo>
                    <a:pt x="23" y="0"/>
                    <a:pt x="29" y="2"/>
                    <a:pt x="32" y="7"/>
                  </a:cubicBezTo>
                  <a:cubicBezTo>
                    <a:pt x="35" y="12"/>
                    <a:pt x="33" y="18"/>
                    <a:pt x="28" y="21"/>
                  </a:cubicBezTo>
                  <a:cubicBezTo>
                    <a:pt x="17" y="27"/>
                    <a:pt x="17" y="27"/>
                    <a:pt x="17" y="27"/>
                  </a:cubicBezTo>
                  <a:cubicBezTo>
                    <a:pt x="12" y="30"/>
                    <a:pt x="6" y="28"/>
                    <a:pt x="3" y="23"/>
                  </a:cubicBezTo>
                  <a:cubicBezTo>
                    <a:pt x="0" y="18"/>
                    <a:pt x="2" y="12"/>
                    <a:pt x="7" y="9"/>
                  </a:cubicBezTo>
                  <a:lnTo>
                    <a:pt x="18" y="3"/>
                  </a:lnTo>
                  <a:close/>
                </a:path>
              </a:pathLst>
            </a:custGeom>
            <a:solidFill>
              <a:srgbClr val="DDCE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迷你简粗倩" panose="03000509000000000000" pitchFamily="65" charset="-122"/>
              </a:endParaRPr>
            </a:p>
          </p:txBody>
        </p:sp>
        <p:sp>
          <p:nvSpPr>
            <p:cNvPr id="235" name="Freeform 21"/>
            <p:cNvSpPr>
              <a:spLocks/>
            </p:cNvSpPr>
            <p:nvPr/>
          </p:nvSpPr>
          <p:spPr bwMode="auto">
            <a:xfrm>
              <a:off x="3182810" y="3318858"/>
              <a:ext cx="83823" cy="96809"/>
            </a:xfrm>
            <a:custGeom>
              <a:avLst/>
              <a:gdLst>
                <a:gd name="T0" fmla="*/ 9 w 30"/>
                <a:gd name="T1" fmla="*/ 7 h 35"/>
                <a:gd name="T2" fmla="*/ 23 w 30"/>
                <a:gd name="T3" fmla="*/ 3 h 35"/>
                <a:gd name="T4" fmla="*/ 27 w 30"/>
                <a:gd name="T5" fmla="*/ 17 h 35"/>
                <a:gd name="T6" fmla="*/ 21 w 30"/>
                <a:gd name="T7" fmla="*/ 28 h 35"/>
                <a:gd name="T8" fmla="*/ 7 w 30"/>
                <a:gd name="T9" fmla="*/ 32 h 35"/>
                <a:gd name="T10" fmla="*/ 3 w 30"/>
                <a:gd name="T11" fmla="*/ 18 h 35"/>
                <a:gd name="T12" fmla="*/ 9 w 30"/>
                <a:gd name="T13" fmla="*/ 7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" h="35">
                  <a:moveTo>
                    <a:pt x="9" y="7"/>
                  </a:moveTo>
                  <a:cubicBezTo>
                    <a:pt x="12" y="2"/>
                    <a:pt x="18" y="0"/>
                    <a:pt x="23" y="3"/>
                  </a:cubicBezTo>
                  <a:cubicBezTo>
                    <a:pt x="28" y="6"/>
                    <a:pt x="30" y="12"/>
                    <a:pt x="27" y="17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18" y="33"/>
                    <a:pt x="12" y="35"/>
                    <a:pt x="7" y="32"/>
                  </a:cubicBezTo>
                  <a:cubicBezTo>
                    <a:pt x="2" y="29"/>
                    <a:pt x="0" y="23"/>
                    <a:pt x="3" y="18"/>
                  </a:cubicBezTo>
                  <a:lnTo>
                    <a:pt x="9" y="7"/>
                  </a:lnTo>
                  <a:close/>
                </a:path>
              </a:pathLst>
            </a:custGeom>
            <a:solidFill>
              <a:srgbClr val="DDCE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迷你简粗倩" panose="03000509000000000000" pitchFamily="65" charset="-122"/>
              </a:endParaRPr>
            </a:p>
          </p:txBody>
        </p:sp>
        <p:sp>
          <p:nvSpPr>
            <p:cNvPr id="236" name="Freeform 22"/>
            <p:cNvSpPr>
              <a:spLocks/>
            </p:cNvSpPr>
            <p:nvPr/>
          </p:nvSpPr>
          <p:spPr bwMode="auto">
            <a:xfrm>
              <a:off x="3411846" y="3376707"/>
              <a:ext cx="55488" cy="95629"/>
            </a:xfrm>
            <a:custGeom>
              <a:avLst/>
              <a:gdLst>
                <a:gd name="T0" fmla="*/ 0 w 20"/>
                <a:gd name="T1" fmla="*/ 11 h 34"/>
                <a:gd name="T2" fmla="*/ 10 w 20"/>
                <a:gd name="T3" fmla="*/ 0 h 34"/>
                <a:gd name="T4" fmla="*/ 20 w 20"/>
                <a:gd name="T5" fmla="*/ 11 h 34"/>
                <a:gd name="T6" fmla="*/ 20 w 20"/>
                <a:gd name="T7" fmla="*/ 23 h 34"/>
                <a:gd name="T8" fmla="*/ 10 w 20"/>
                <a:gd name="T9" fmla="*/ 34 h 34"/>
                <a:gd name="T10" fmla="*/ 0 w 20"/>
                <a:gd name="T11" fmla="*/ 23 h 34"/>
                <a:gd name="T12" fmla="*/ 0 w 20"/>
                <a:gd name="T13" fmla="*/ 1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34">
                  <a:moveTo>
                    <a:pt x="0" y="11"/>
                  </a:moveTo>
                  <a:cubicBezTo>
                    <a:pt x="0" y="5"/>
                    <a:pt x="4" y="0"/>
                    <a:pt x="10" y="0"/>
                  </a:cubicBezTo>
                  <a:cubicBezTo>
                    <a:pt x="16" y="0"/>
                    <a:pt x="20" y="5"/>
                    <a:pt x="20" y="11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9"/>
                    <a:pt x="16" y="34"/>
                    <a:pt x="10" y="34"/>
                  </a:cubicBezTo>
                  <a:cubicBezTo>
                    <a:pt x="4" y="34"/>
                    <a:pt x="0" y="29"/>
                    <a:pt x="0" y="23"/>
                  </a:cubicBezTo>
                  <a:lnTo>
                    <a:pt x="0" y="11"/>
                  </a:lnTo>
                  <a:close/>
                </a:path>
              </a:pathLst>
            </a:custGeom>
            <a:solidFill>
              <a:srgbClr val="DDCE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迷你简粗倩" panose="03000509000000000000" pitchFamily="65" charset="-122"/>
              </a:endParaRPr>
            </a:p>
          </p:txBody>
        </p:sp>
        <p:sp>
          <p:nvSpPr>
            <p:cNvPr id="237" name="Freeform 23"/>
            <p:cNvSpPr>
              <a:spLocks/>
            </p:cNvSpPr>
            <p:nvPr/>
          </p:nvSpPr>
          <p:spPr bwMode="auto">
            <a:xfrm>
              <a:off x="3612548" y="3318858"/>
              <a:ext cx="83823" cy="96809"/>
            </a:xfrm>
            <a:custGeom>
              <a:avLst/>
              <a:gdLst>
                <a:gd name="T0" fmla="*/ 3 w 30"/>
                <a:gd name="T1" fmla="*/ 17 h 35"/>
                <a:gd name="T2" fmla="*/ 7 w 30"/>
                <a:gd name="T3" fmla="*/ 3 h 35"/>
                <a:gd name="T4" fmla="*/ 21 w 30"/>
                <a:gd name="T5" fmla="*/ 7 h 35"/>
                <a:gd name="T6" fmla="*/ 27 w 30"/>
                <a:gd name="T7" fmla="*/ 18 h 35"/>
                <a:gd name="T8" fmla="*/ 23 w 30"/>
                <a:gd name="T9" fmla="*/ 32 h 35"/>
                <a:gd name="T10" fmla="*/ 9 w 30"/>
                <a:gd name="T11" fmla="*/ 28 h 35"/>
                <a:gd name="T12" fmla="*/ 3 w 30"/>
                <a:gd name="T13" fmla="*/ 17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" h="35">
                  <a:moveTo>
                    <a:pt x="3" y="17"/>
                  </a:moveTo>
                  <a:cubicBezTo>
                    <a:pt x="0" y="12"/>
                    <a:pt x="2" y="6"/>
                    <a:pt x="7" y="3"/>
                  </a:cubicBezTo>
                  <a:cubicBezTo>
                    <a:pt x="12" y="0"/>
                    <a:pt x="18" y="2"/>
                    <a:pt x="21" y="7"/>
                  </a:cubicBezTo>
                  <a:cubicBezTo>
                    <a:pt x="27" y="18"/>
                    <a:pt x="27" y="18"/>
                    <a:pt x="27" y="18"/>
                  </a:cubicBezTo>
                  <a:cubicBezTo>
                    <a:pt x="30" y="23"/>
                    <a:pt x="28" y="29"/>
                    <a:pt x="23" y="32"/>
                  </a:cubicBezTo>
                  <a:cubicBezTo>
                    <a:pt x="18" y="35"/>
                    <a:pt x="12" y="33"/>
                    <a:pt x="9" y="28"/>
                  </a:cubicBezTo>
                  <a:lnTo>
                    <a:pt x="3" y="17"/>
                  </a:lnTo>
                  <a:close/>
                </a:path>
              </a:pathLst>
            </a:custGeom>
            <a:solidFill>
              <a:srgbClr val="DDCE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迷你简粗倩" panose="03000509000000000000" pitchFamily="65" charset="-122"/>
              </a:endParaRPr>
            </a:p>
          </p:txBody>
        </p:sp>
        <p:sp>
          <p:nvSpPr>
            <p:cNvPr id="238" name="Freeform 24"/>
            <p:cNvSpPr>
              <a:spLocks/>
            </p:cNvSpPr>
            <p:nvPr/>
          </p:nvSpPr>
          <p:spPr bwMode="auto">
            <a:xfrm>
              <a:off x="3763664" y="3167741"/>
              <a:ext cx="97990" cy="83823"/>
            </a:xfrm>
            <a:custGeom>
              <a:avLst/>
              <a:gdLst>
                <a:gd name="T0" fmla="*/ 7 w 35"/>
                <a:gd name="T1" fmla="*/ 21 h 30"/>
                <a:gd name="T2" fmla="*/ 3 w 35"/>
                <a:gd name="T3" fmla="*/ 7 h 30"/>
                <a:gd name="T4" fmla="*/ 17 w 35"/>
                <a:gd name="T5" fmla="*/ 3 h 30"/>
                <a:gd name="T6" fmla="*/ 28 w 35"/>
                <a:gd name="T7" fmla="*/ 9 h 30"/>
                <a:gd name="T8" fmla="*/ 32 w 35"/>
                <a:gd name="T9" fmla="*/ 23 h 30"/>
                <a:gd name="T10" fmla="*/ 18 w 35"/>
                <a:gd name="T11" fmla="*/ 27 h 30"/>
                <a:gd name="T12" fmla="*/ 7 w 35"/>
                <a:gd name="T13" fmla="*/ 2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30">
                  <a:moveTo>
                    <a:pt x="7" y="21"/>
                  </a:moveTo>
                  <a:cubicBezTo>
                    <a:pt x="2" y="18"/>
                    <a:pt x="0" y="12"/>
                    <a:pt x="3" y="7"/>
                  </a:cubicBezTo>
                  <a:cubicBezTo>
                    <a:pt x="6" y="2"/>
                    <a:pt x="12" y="0"/>
                    <a:pt x="17" y="3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33" y="12"/>
                    <a:pt x="35" y="18"/>
                    <a:pt x="32" y="23"/>
                  </a:cubicBezTo>
                  <a:cubicBezTo>
                    <a:pt x="29" y="28"/>
                    <a:pt x="23" y="30"/>
                    <a:pt x="18" y="27"/>
                  </a:cubicBezTo>
                  <a:lnTo>
                    <a:pt x="7" y="21"/>
                  </a:lnTo>
                  <a:close/>
                </a:path>
              </a:pathLst>
            </a:custGeom>
            <a:solidFill>
              <a:srgbClr val="F7F7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迷你简粗倩" panose="03000509000000000000" pitchFamily="65" charset="-122"/>
              </a:endParaRPr>
            </a:p>
          </p:txBody>
        </p:sp>
        <p:sp>
          <p:nvSpPr>
            <p:cNvPr id="239" name="Freeform 25"/>
            <p:cNvSpPr>
              <a:spLocks/>
            </p:cNvSpPr>
            <p:nvPr/>
          </p:nvSpPr>
          <p:spPr bwMode="auto">
            <a:xfrm>
              <a:off x="3822694" y="2965858"/>
              <a:ext cx="94448" cy="56669"/>
            </a:xfrm>
            <a:custGeom>
              <a:avLst/>
              <a:gdLst>
                <a:gd name="T0" fmla="*/ 11 w 34"/>
                <a:gd name="T1" fmla="*/ 20 h 20"/>
                <a:gd name="T2" fmla="*/ 0 w 34"/>
                <a:gd name="T3" fmla="*/ 10 h 20"/>
                <a:gd name="T4" fmla="*/ 11 w 34"/>
                <a:gd name="T5" fmla="*/ 0 h 20"/>
                <a:gd name="T6" fmla="*/ 23 w 34"/>
                <a:gd name="T7" fmla="*/ 0 h 20"/>
                <a:gd name="T8" fmla="*/ 34 w 34"/>
                <a:gd name="T9" fmla="*/ 10 h 20"/>
                <a:gd name="T10" fmla="*/ 23 w 34"/>
                <a:gd name="T11" fmla="*/ 20 h 20"/>
                <a:gd name="T12" fmla="*/ 11 w 34"/>
                <a:gd name="T13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" h="20">
                  <a:moveTo>
                    <a:pt x="11" y="20"/>
                  </a:moveTo>
                  <a:cubicBezTo>
                    <a:pt x="5" y="20"/>
                    <a:pt x="0" y="16"/>
                    <a:pt x="0" y="10"/>
                  </a:cubicBezTo>
                  <a:cubicBezTo>
                    <a:pt x="0" y="4"/>
                    <a:pt x="5" y="0"/>
                    <a:pt x="11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9" y="0"/>
                    <a:pt x="34" y="4"/>
                    <a:pt x="34" y="10"/>
                  </a:cubicBezTo>
                  <a:cubicBezTo>
                    <a:pt x="34" y="16"/>
                    <a:pt x="29" y="20"/>
                    <a:pt x="23" y="20"/>
                  </a:cubicBezTo>
                  <a:lnTo>
                    <a:pt x="11" y="20"/>
                  </a:lnTo>
                  <a:close/>
                </a:path>
              </a:pathLst>
            </a:custGeom>
            <a:solidFill>
              <a:srgbClr val="F7F7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迷你简粗倩" panose="03000509000000000000" pitchFamily="65" charset="-122"/>
              </a:endParaRPr>
            </a:p>
          </p:txBody>
        </p:sp>
        <p:sp>
          <p:nvSpPr>
            <p:cNvPr id="240" name="Freeform 28"/>
            <p:cNvSpPr>
              <a:spLocks/>
            </p:cNvSpPr>
            <p:nvPr/>
          </p:nvSpPr>
          <p:spPr bwMode="auto">
            <a:xfrm>
              <a:off x="2843979" y="2815922"/>
              <a:ext cx="942117" cy="910243"/>
            </a:xfrm>
            <a:custGeom>
              <a:avLst/>
              <a:gdLst>
                <a:gd name="T0" fmla="*/ 0 w 337"/>
                <a:gd name="T1" fmla="*/ 40 h 326"/>
                <a:gd name="T2" fmla="*/ 108 w 337"/>
                <a:gd name="T3" fmla="*/ 269 h 326"/>
                <a:gd name="T4" fmla="*/ 314 w 337"/>
                <a:gd name="T5" fmla="*/ 255 h 326"/>
                <a:gd name="T6" fmla="*/ 253 w 337"/>
                <a:gd name="T7" fmla="*/ 58 h 326"/>
                <a:gd name="T8" fmla="*/ 0 w 337"/>
                <a:gd name="T9" fmla="*/ 40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7" h="326">
                  <a:moveTo>
                    <a:pt x="0" y="40"/>
                  </a:moveTo>
                  <a:cubicBezTo>
                    <a:pt x="0" y="40"/>
                    <a:pt x="24" y="212"/>
                    <a:pt x="108" y="269"/>
                  </a:cubicBezTo>
                  <a:cubicBezTo>
                    <a:pt x="192" y="326"/>
                    <a:pt x="314" y="255"/>
                    <a:pt x="314" y="255"/>
                  </a:cubicBezTo>
                  <a:cubicBezTo>
                    <a:pt x="314" y="255"/>
                    <a:pt x="337" y="115"/>
                    <a:pt x="253" y="58"/>
                  </a:cubicBezTo>
                  <a:cubicBezTo>
                    <a:pt x="169" y="0"/>
                    <a:pt x="0" y="40"/>
                    <a:pt x="0" y="40"/>
                  </a:cubicBezTo>
                  <a:close/>
                </a:path>
              </a:pathLst>
            </a:custGeom>
            <a:solidFill>
              <a:srgbClr val="93BF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迷你简粗倩" panose="03000509000000000000" pitchFamily="65" charset="-122"/>
              </a:endParaRPr>
            </a:p>
          </p:txBody>
        </p:sp>
        <p:sp>
          <p:nvSpPr>
            <p:cNvPr id="241" name="Freeform 29"/>
            <p:cNvSpPr>
              <a:spLocks/>
            </p:cNvSpPr>
            <p:nvPr/>
          </p:nvSpPr>
          <p:spPr bwMode="auto">
            <a:xfrm>
              <a:off x="2843979" y="2815922"/>
              <a:ext cx="942117" cy="910243"/>
            </a:xfrm>
            <a:custGeom>
              <a:avLst/>
              <a:gdLst>
                <a:gd name="T0" fmla="*/ 0 w 337"/>
                <a:gd name="T1" fmla="*/ 40 h 326"/>
                <a:gd name="T2" fmla="*/ 108 w 337"/>
                <a:gd name="T3" fmla="*/ 269 h 326"/>
                <a:gd name="T4" fmla="*/ 314 w 337"/>
                <a:gd name="T5" fmla="*/ 255 h 326"/>
                <a:gd name="T6" fmla="*/ 253 w 337"/>
                <a:gd name="T7" fmla="*/ 58 h 326"/>
                <a:gd name="T8" fmla="*/ 0 w 337"/>
                <a:gd name="T9" fmla="*/ 40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7" h="326">
                  <a:moveTo>
                    <a:pt x="0" y="40"/>
                  </a:moveTo>
                  <a:cubicBezTo>
                    <a:pt x="0" y="40"/>
                    <a:pt x="24" y="212"/>
                    <a:pt x="108" y="269"/>
                  </a:cubicBezTo>
                  <a:cubicBezTo>
                    <a:pt x="192" y="326"/>
                    <a:pt x="314" y="255"/>
                    <a:pt x="314" y="255"/>
                  </a:cubicBezTo>
                  <a:cubicBezTo>
                    <a:pt x="314" y="255"/>
                    <a:pt x="337" y="115"/>
                    <a:pt x="253" y="58"/>
                  </a:cubicBezTo>
                  <a:cubicBezTo>
                    <a:pt x="169" y="0"/>
                    <a:pt x="0" y="40"/>
                    <a:pt x="0" y="40"/>
                  </a:cubicBezTo>
                  <a:close/>
                </a:path>
              </a:pathLst>
            </a:custGeom>
            <a:solidFill>
              <a:srgbClr val="93BF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迷你简粗倩" panose="03000509000000000000" pitchFamily="65" charset="-122"/>
              </a:endParaRPr>
            </a:p>
          </p:txBody>
        </p:sp>
        <p:sp>
          <p:nvSpPr>
            <p:cNvPr id="242" name="Freeform 30"/>
            <p:cNvSpPr>
              <a:spLocks/>
            </p:cNvSpPr>
            <p:nvPr/>
          </p:nvSpPr>
          <p:spPr bwMode="auto">
            <a:xfrm>
              <a:off x="2849882" y="2824186"/>
              <a:ext cx="924408" cy="701277"/>
            </a:xfrm>
            <a:custGeom>
              <a:avLst/>
              <a:gdLst>
                <a:gd name="T0" fmla="*/ 0 w 331"/>
                <a:gd name="T1" fmla="*/ 37 h 251"/>
                <a:gd name="T2" fmla="*/ 312 w 331"/>
                <a:gd name="T3" fmla="*/ 251 h 251"/>
                <a:gd name="T4" fmla="*/ 251 w 331"/>
                <a:gd name="T5" fmla="*/ 55 h 251"/>
                <a:gd name="T6" fmla="*/ 0 w 331"/>
                <a:gd name="T7" fmla="*/ 37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1" h="251">
                  <a:moveTo>
                    <a:pt x="0" y="37"/>
                  </a:moveTo>
                  <a:cubicBezTo>
                    <a:pt x="312" y="251"/>
                    <a:pt x="312" y="251"/>
                    <a:pt x="312" y="251"/>
                  </a:cubicBezTo>
                  <a:cubicBezTo>
                    <a:pt x="313" y="239"/>
                    <a:pt x="331" y="109"/>
                    <a:pt x="251" y="55"/>
                  </a:cubicBezTo>
                  <a:cubicBezTo>
                    <a:pt x="171" y="0"/>
                    <a:pt x="14" y="33"/>
                    <a:pt x="0" y="37"/>
                  </a:cubicBezTo>
                  <a:close/>
                </a:path>
              </a:pathLst>
            </a:custGeom>
            <a:solidFill>
              <a:srgbClr val="81A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迷你简粗倩" panose="03000509000000000000" pitchFamily="65" charset="-122"/>
              </a:endParaRPr>
            </a:p>
          </p:txBody>
        </p:sp>
        <p:sp>
          <p:nvSpPr>
            <p:cNvPr id="243" name="Freeform 31"/>
            <p:cNvSpPr>
              <a:spLocks/>
            </p:cNvSpPr>
            <p:nvPr/>
          </p:nvSpPr>
          <p:spPr bwMode="auto">
            <a:xfrm>
              <a:off x="2847521" y="2926899"/>
              <a:ext cx="918505" cy="674123"/>
            </a:xfrm>
            <a:custGeom>
              <a:avLst/>
              <a:gdLst>
                <a:gd name="T0" fmla="*/ 778 w 778"/>
                <a:gd name="T1" fmla="*/ 497 h 571"/>
                <a:gd name="T2" fmla="*/ 37 w 778"/>
                <a:gd name="T3" fmla="*/ 24 h 571"/>
                <a:gd name="T4" fmla="*/ 2 w 778"/>
                <a:gd name="T5" fmla="*/ 0 h 571"/>
                <a:gd name="T6" fmla="*/ 19 w 778"/>
                <a:gd name="T7" fmla="*/ 12 h 571"/>
                <a:gd name="T8" fmla="*/ 0 w 778"/>
                <a:gd name="T9" fmla="*/ 0 h 571"/>
                <a:gd name="T10" fmla="*/ 35 w 778"/>
                <a:gd name="T11" fmla="*/ 26 h 571"/>
                <a:gd name="T12" fmla="*/ 778 w 778"/>
                <a:gd name="T13" fmla="*/ 571 h 571"/>
                <a:gd name="T14" fmla="*/ 778 w 778"/>
                <a:gd name="T15" fmla="*/ 497 h 5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8" h="571">
                  <a:moveTo>
                    <a:pt x="778" y="497"/>
                  </a:moveTo>
                  <a:lnTo>
                    <a:pt x="37" y="24"/>
                  </a:lnTo>
                  <a:lnTo>
                    <a:pt x="2" y="0"/>
                  </a:lnTo>
                  <a:lnTo>
                    <a:pt x="19" y="12"/>
                  </a:lnTo>
                  <a:lnTo>
                    <a:pt x="0" y="0"/>
                  </a:lnTo>
                  <a:lnTo>
                    <a:pt x="35" y="26"/>
                  </a:lnTo>
                  <a:lnTo>
                    <a:pt x="778" y="571"/>
                  </a:lnTo>
                  <a:lnTo>
                    <a:pt x="778" y="497"/>
                  </a:lnTo>
                  <a:close/>
                </a:path>
              </a:pathLst>
            </a:custGeom>
            <a:solidFill>
              <a:srgbClr val="6987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迷你简粗倩" panose="03000509000000000000" pitchFamily="65" charset="-122"/>
              </a:endParaRPr>
            </a:p>
          </p:txBody>
        </p:sp>
        <p:sp>
          <p:nvSpPr>
            <p:cNvPr id="244" name="Freeform 32"/>
            <p:cNvSpPr>
              <a:spLocks/>
            </p:cNvSpPr>
            <p:nvPr/>
          </p:nvSpPr>
          <p:spPr bwMode="auto">
            <a:xfrm>
              <a:off x="3732969" y="2974123"/>
              <a:ext cx="734332" cy="710721"/>
            </a:xfrm>
            <a:custGeom>
              <a:avLst/>
              <a:gdLst>
                <a:gd name="T0" fmla="*/ 263 w 263"/>
                <a:gd name="T1" fmla="*/ 35 h 254"/>
                <a:gd name="T2" fmla="*/ 175 w 263"/>
                <a:gd name="T3" fmla="*/ 211 h 254"/>
                <a:gd name="T4" fmla="*/ 15 w 263"/>
                <a:gd name="T5" fmla="*/ 196 h 254"/>
                <a:gd name="T6" fmla="*/ 66 w 263"/>
                <a:gd name="T7" fmla="*/ 43 h 254"/>
                <a:gd name="T8" fmla="*/ 263 w 263"/>
                <a:gd name="T9" fmla="*/ 35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3" h="254">
                  <a:moveTo>
                    <a:pt x="263" y="35"/>
                  </a:moveTo>
                  <a:cubicBezTo>
                    <a:pt x="263" y="35"/>
                    <a:pt x="241" y="168"/>
                    <a:pt x="175" y="211"/>
                  </a:cubicBezTo>
                  <a:cubicBezTo>
                    <a:pt x="108" y="254"/>
                    <a:pt x="15" y="196"/>
                    <a:pt x="15" y="196"/>
                  </a:cubicBezTo>
                  <a:cubicBezTo>
                    <a:pt x="15" y="196"/>
                    <a:pt x="0" y="86"/>
                    <a:pt x="66" y="43"/>
                  </a:cubicBezTo>
                  <a:cubicBezTo>
                    <a:pt x="132" y="0"/>
                    <a:pt x="263" y="35"/>
                    <a:pt x="263" y="35"/>
                  </a:cubicBezTo>
                  <a:close/>
                </a:path>
              </a:pathLst>
            </a:custGeom>
            <a:solidFill>
              <a:srgbClr val="93BF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迷你简粗倩" panose="03000509000000000000" pitchFamily="65" charset="-122"/>
              </a:endParaRPr>
            </a:p>
          </p:txBody>
        </p:sp>
        <p:sp>
          <p:nvSpPr>
            <p:cNvPr id="245" name="Freeform 33"/>
            <p:cNvSpPr>
              <a:spLocks/>
            </p:cNvSpPr>
            <p:nvPr/>
          </p:nvSpPr>
          <p:spPr bwMode="auto">
            <a:xfrm>
              <a:off x="3741233" y="2980025"/>
              <a:ext cx="723707" cy="539535"/>
            </a:xfrm>
            <a:custGeom>
              <a:avLst/>
              <a:gdLst>
                <a:gd name="T0" fmla="*/ 259 w 259"/>
                <a:gd name="T1" fmla="*/ 32 h 193"/>
                <a:gd name="T2" fmla="*/ 12 w 259"/>
                <a:gd name="T3" fmla="*/ 193 h 193"/>
                <a:gd name="T4" fmla="*/ 63 w 259"/>
                <a:gd name="T5" fmla="*/ 41 h 193"/>
                <a:gd name="T6" fmla="*/ 259 w 259"/>
                <a:gd name="T7" fmla="*/ 32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9" h="193">
                  <a:moveTo>
                    <a:pt x="259" y="32"/>
                  </a:moveTo>
                  <a:cubicBezTo>
                    <a:pt x="12" y="193"/>
                    <a:pt x="12" y="193"/>
                    <a:pt x="12" y="193"/>
                  </a:cubicBezTo>
                  <a:cubicBezTo>
                    <a:pt x="10" y="184"/>
                    <a:pt x="0" y="82"/>
                    <a:pt x="63" y="41"/>
                  </a:cubicBezTo>
                  <a:cubicBezTo>
                    <a:pt x="126" y="0"/>
                    <a:pt x="248" y="30"/>
                    <a:pt x="259" y="32"/>
                  </a:cubicBezTo>
                  <a:close/>
                </a:path>
              </a:pathLst>
            </a:custGeom>
            <a:solidFill>
              <a:srgbClr val="81A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迷你简粗倩" panose="03000509000000000000" pitchFamily="65" charset="-122"/>
              </a:endParaRPr>
            </a:p>
          </p:txBody>
        </p:sp>
        <p:sp>
          <p:nvSpPr>
            <p:cNvPr id="246" name="Freeform 34"/>
            <p:cNvSpPr>
              <a:spLocks/>
            </p:cNvSpPr>
            <p:nvPr/>
          </p:nvSpPr>
          <p:spPr bwMode="auto">
            <a:xfrm>
              <a:off x="3732969" y="3069751"/>
              <a:ext cx="734332" cy="517103"/>
            </a:xfrm>
            <a:custGeom>
              <a:avLst/>
              <a:gdLst>
                <a:gd name="T0" fmla="*/ 606 w 622"/>
                <a:gd name="T1" fmla="*/ 12 h 438"/>
                <a:gd name="T2" fmla="*/ 620 w 622"/>
                <a:gd name="T3" fmla="*/ 0 h 438"/>
                <a:gd name="T4" fmla="*/ 592 w 622"/>
                <a:gd name="T5" fmla="*/ 19 h 438"/>
                <a:gd name="T6" fmla="*/ 0 w 622"/>
                <a:gd name="T7" fmla="*/ 374 h 438"/>
                <a:gd name="T8" fmla="*/ 0 w 622"/>
                <a:gd name="T9" fmla="*/ 438 h 438"/>
                <a:gd name="T10" fmla="*/ 592 w 622"/>
                <a:gd name="T11" fmla="*/ 21 h 438"/>
                <a:gd name="T12" fmla="*/ 622 w 622"/>
                <a:gd name="T13" fmla="*/ 2 h 438"/>
                <a:gd name="T14" fmla="*/ 606 w 622"/>
                <a:gd name="T15" fmla="*/ 12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22" h="438">
                  <a:moveTo>
                    <a:pt x="606" y="12"/>
                  </a:moveTo>
                  <a:lnTo>
                    <a:pt x="620" y="0"/>
                  </a:lnTo>
                  <a:lnTo>
                    <a:pt x="592" y="19"/>
                  </a:lnTo>
                  <a:lnTo>
                    <a:pt x="0" y="374"/>
                  </a:lnTo>
                  <a:lnTo>
                    <a:pt x="0" y="438"/>
                  </a:lnTo>
                  <a:lnTo>
                    <a:pt x="592" y="21"/>
                  </a:lnTo>
                  <a:lnTo>
                    <a:pt x="622" y="2"/>
                  </a:lnTo>
                  <a:lnTo>
                    <a:pt x="606" y="12"/>
                  </a:lnTo>
                  <a:close/>
                </a:path>
              </a:pathLst>
            </a:custGeom>
            <a:solidFill>
              <a:srgbClr val="6987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迷你简粗倩" panose="03000509000000000000" pitchFamily="65" charset="-122"/>
              </a:endParaRPr>
            </a:p>
          </p:txBody>
        </p:sp>
        <p:sp>
          <p:nvSpPr>
            <p:cNvPr id="247" name="Freeform 35"/>
            <p:cNvSpPr>
              <a:spLocks/>
            </p:cNvSpPr>
            <p:nvPr/>
          </p:nvSpPr>
          <p:spPr bwMode="auto">
            <a:xfrm>
              <a:off x="3712898" y="3527824"/>
              <a:ext cx="75558" cy="695374"/>
            </a:xfrm>
            <a:custGeom>
              <a:avLst/>
              <a:gdLst>
                <a:gd name="T0" fmla="*/ 0 w 27"/>
                <a:gd name="T1" fmla="*/ 240 h 249"/>
                <a:gd name="T2" fmla="*/ 9 w 27"/>
                <a:gd name="T3" fmla="*/ 249 h 249"/>
                <a:gd name="T4" fmla="*/ 18 w 27"/>
                <a:gd name="T5" fmla="*/ 249 h 249"/>
                <a:gd name="T6" fmla="*/ 27 w 27"/>
                <a:gd name="T7" fmla="*/ 240 h 249"/>
                <a:gd name="T8" fmla="*/ 27 w 27"/>
                <a:gd name="T9" fmla="*/ 9 h 249"/>
                <a:gd name="T10" fmla="*/ 18 w 27"/>
                <a:gd name="T11" fmla="*/ 0 h 249"/>
                <a:gd name="T12" fmla="*/ 9 w 27"/>
                <a:gd name="T13" fmla="*/ 0 h 249"/>
                <a:gd name="T14" fmla="*/ 0 w 27"/>
                <a:gd name="T15" fmla="*/ 9 h 249"/>
                <a:gd name="T16" fmla="*/ 0 w 27"/>
                <a:gd name="T17" fmla="*/ 240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" h="249">
                  <a:moveTo>
                    <a:pt x="0" y="240"/>
                  </a:moveTo>
                  <a:cubicBezTo>
                    <a:pt x="0" y="245"/>
                    <a:pt x="4" y="249"/>
                    <a:pt x="9" y="249"/>
                  </a:cubicBezTo>
                  <a:cubicBezTo>
                    <a:pt x="18" y="249"/>
                    <a:pt x="18" y="249"/>
                    <a:pt x="18" y="249"/>
                  </a:cubicBezTo>
                  <a:cubicBezTo>
                    <a:pt x="23" y="249"/>
                    <a:pt x="27" y="245"/>
                    <a:pt x="27" y="240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7" y="4"/>
                    <a:pt x="23" y="0"/>
                    <a:pt x="1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lnTo>
                    <a:pt x="0" y="240"/>
                  </a:lnTo>
                  <a:close/>
                </a:path>
              </a:pathLst>
            </a:custGeom>
            <a:solidFill>
              <a:srgbClr val="6987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迷你简粗倩" panose="03000509000000000000" pitchFamily="65" charset="-122"/>
              </a:endParaRPr>
            </a:p>
          </p:txBody>
        </p:sp>
        <p:sp>
          <p:nvSpPr>
            <p:cNvPr id="248" name="Freeform 36"/>
            <p:cNvSpPr>
              <a:spLocks/>
            </p:cNvSpPr>
            <p:nvPr/>
          </p:nvSpPr>
          <p:spPr bwMode="auto">
            <a:xfrm>
              <a:off x="3363441" y="3963466"/>
              <a:ext cx="755582" cy="639885"/>
            </a:xfrm>
            <a:custGeom>
              <a:avLst/>
              <a:gdLst>
                <a:gd name="T0" fmla="*/ 576 w 640"/>
                <a:gd name="T1" fmla="*/ 542 h 542"/>
                <a:gd name="T2" fmla="*/ 64 w 640"/>
                <a:gd name="T3" fmla="*/ 542 h 542"/>
                <a:gd name="T4" fmla="*/ 0 w 640"/>
                <a:gd name="T5" fmla="*/ 0 h 542"/>
                <a:gd name="T6" fmla="*/ 640 w 640"/>
                <a:gd name="T7" fmla="*/ 0 h 542"/>
                <a:gd name="T8" fmla="*/ 576 w 640"/>
                <a:gd name="T9" fmla="*/ 542 h 5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0" h="542">
                  <a:moveTo>
                    <a:pt x="576" y="542"/>
                  </a:moveTo>
                  <a:lnTo>
                    <a:pt x="64" y="542"/>
                  </a:lnTo>
                  <a:lnTo>
                    <a:pt x="0" y="0"/>
                  </a:lnTo>
                  <a:lnTo>
                    <a:pt x="640" y="0"/>
                  </a:lnTo>
                  <a:lnTo>
                    <a:pt x="576" y="542"/>
                  </a:lnTo>
                  <a:close/>
                </a:path>
              </a:pathLst>
            </a:custGeom>
            <a:solidFill>
              <a:srgbClr val="7F5E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迷你简粗倩" panose="03000509000000000000" pitchFamily="65" charset="-122"/>
              </a:endParaRPr>
            </a:p>
          </p:txBody>
        </p:sp>
        <p:sp>
          <p:nvSpPr>
            <p:cNvPr id="249" name="Freeform 37"/>
            <p:cNvSpPr>
              <a:spLocks/>
            </p:cNvSpPr>
            <p:nvPr/>
          </p:nvSpPr>
          <p:spPr bwMode="auto">
            <a:xfrm>
              <a:off x="3743594" y="3963466"/>
              <a:ext cx="375430" cy="639885"/>
            </a:xfrm>
            <a:custGeom>
              <a:avLst/>
              <a:gdLst>
                <a:gd name="T0" fmla="*/ 0 w 318"/>
                <a:gd name="T1" fmla="*/ 0 h 542"/>
                <a:gd name="T2" fmla="*/ 0 w 318"/>
                <a:gd name="T3" fmla="*/ 542 h 542"/>
                <a:gd name="T4" fmla="*/ 254 w 318"/>
                <a:gd name="T5" fmla="*/ 542 h 542"/>
                <a:gd name="T6" fmla="*/ 318 w 318"/>
                <a:gd name="T7" fmla="*/ 0 h 542"/>
                <a:gd name="T8" fmla="*/ 0 w 318"/>
                <a:gd name="T9" fmla="*/ 0 h 5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8" h="542">
                  <a:moveTo>
                    <a:pt x="0" y="0"/>
                  </a:moveTo>
                  <a:lnTo>
                    <a:pt x="0" y="542"/>
                  </a:lnTo>
                  <a:lnTo>
                    <a:pt x="254" y="542"/>
                  </a:lnTo>
                  <a:lnTo>
                    <a:pt x="31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052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迷你简粗倩" panose="03000509000000000000" pitchFamily="65" charset="-122"/>
              </a:endParaRPr>
            </a:p>
          </p:txBody>
        </p:sp>
        <p:sp>
          <p:nvSpPr>
            <p:cNvPr id="250" name="Freeform 38"/>
            <p:cNvSpPr>
              <a:spLocks/>
            </p:cNvSpPr>
            <p:nvPr/>
          </p:nvSpPr>
          <p:spPr bwMode="auto">
            <a:xfrm>
              <a:off x="3363441" y="3963466"/>
              <a:ext cx="755582" cy="56669"/>
            </a:xfrm>
            <a:custGeom>
              <a:avLst/>
              <a:gdLst>
                <a:gd name="T0" fmla="*/ 632 w 640"/>
                <a:gd name="T1" fmla="*/ 48 h 48"/>
                <a:gd name="T2" fmla="*/ 640 w 640"/>
                <a:gd name="T3" fmla="*/ 0 h 48"/>
                <a:gd name="T4" fmla="*/ 0 w 640"/>
                <a:gd name="T5" fmla="*/ 0 h 48"/>
                <a:gd name="T6" fmla="*/ 8 w 640"/>
                <a:gd name="T7" fmla="*/ 48 h 48"/>
                <a:gd name="T8" fmla="*/ 632 w 640"/>
                <a:gd name="T9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0" h="48">
                  <a:moveTo>
                    <a:pt x="632" y="48"/>
                  </a:moveTo>
                  <a:lnTo>
                    <a:pt x="640" y="0"/>
                  </a:lnTo>
                  <a:lnTo>
                    <a:pt x="0" y="0"/>
                  </a:lnTo>
                  <a:lnTo>
                    <a:pt x="8" y="48"/>
                  </a:lnTo>
                  <a:lnTo>
                    <a:pt x="632" y="48"/>
                  </a:lnTo>
                  <a:close/>
                </a:path>
              </a:pathLst>
            </a:custGeom>
            <a:solidFill>
              <a:srgbClr val="7052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迷你简粗倩" panose="03000509000000000000" pitchFamily="65" charset="-122"/>
              </a:endParaRPr>
            </a:p>
          </p:txBody>
        </p:sp>
        <p:sp>
          <p:nvSpPr>
            <p:cNvPr id="251" name="Freeform 39"/>
            <p:cNvSpPr>
              <a:spLocks/>
            </p:cNvSpPr>
            <p:nvPr/>
          </p:nvSpPr>
          <p:spPr bwMode="auto">
            <a:xfrm>
              <a:off x="3307954" y="3846586"/>
              <a:ext cx="866559" cy="116880"/>
            </a:xfrm>
            <a:custGeom>
              <a:avLst/>
              <a:gdLst>
                <a:gd name="T0" fmla="*/ 310 w 310"/>
                <a:gd name="T1" fmla="*/ 35 h 42"/>
                <a:gd name="T2" fmla="*/ 302 w 310"/>
                <a:gd name="T3" fmla="*/ 42 h 42"/>
                <a:gd name="T4" fmla="*/ 8 w 310"/>
                <a:gd name="T5" fmla="*/ 42 h 42"/>
                <a:gd name="T6" fmla="*/ 0 w 310"/>
                <a:gd name="T7" fmla="*/ 35 h 42"/>
                <a:gd name="T8" fmla="*/ 0 w 310"/>
                <a:gd name="T9" fmla="*/ 8 h 42"/>
                <a:gd name="T10" fmla="*/ 8 w 310"/>
                <a:gd name="T11" fmla="*/ 0 h 42"/>
                <a:gd name="T12" fmla="*/ 302 w 310"/>
                <a:gd name="T13" fmla="*/ 0 h 42"/>
                <a:gd name="T14" fmla="*/ 310 w 310"/>
                <a:gd name="T15" fmla="*/ 8 h 42"/>
                <a:gd name="T16" fmla="*/ 310 w 310"/>
                <a:gd name="T17" fmla="*/ 35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0" h="42">
                  <a:moveTo>
                    <a:pt x="310" y="35"/>
                  </a:moveTo>
                  <a:cubicBezTo>
                    <a:pt x="310" y="39"/>
                    <a:pt x="307" y="42"/>
                    <a:pt x="302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3" y="42"/>
                    <a:pt x="0" y="39"/>
                    <a:pt x="0" y="35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3"/>
                    <a:pt x="3" y="0"/>
                    <a:pt x="8" y="0"/>
                  </a:cubicBezTo>
                  <a:cubicBezTo>
                    <a:pt x="302" y="0"/>
                    <a:pt x="302" y="0"/>
                    <a:pt x="302" y="0"/>
                  </a:cubicBezTo>
                  <a:cubicBezTo>
                    <a:pt x="307" y="0"/>
                    <a:pt x="310" y="3"/>
                    <a:pt x="310" y="8"/>
                  </a:cubicBezTo>
                  <a:lnTo>
                    <a:pt x="310" y="35"/>
                  </a:lnTo>
                  <a:close/>
                </a:path>
              </a:pathLst>
            </a:custGeom>
            <a:solidFill>
              <a:srgbClr val="7F5E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迷你简粗倩" panose="03000509000000000000" pitchFamily="65" charset="-122"/>
              </a:endParaRPr>
            </a:p>
          </p:txBody>
        </p:sp>
      </p:grpSp>
      <p:sp>
        <p:nvSpPr>
          <p:cNvPr id="253" name="矩形 252"/>
          <p:cNvSpPr/>
          <p:nvPr/>
        </p:nvSpPr>
        <p:spPr>
          <a:xfrm>
            <a:off x="4251687" y="5197794"/>
            <a:ext cx="5220000" cy="705600"/>
          </a:xfrm>
          <a:prstGeom prst="rect">
            <a:avLst/>
          </a:prstGeom>
          <a:solidFill>
            <a:srgbClr val="ABD1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迷你简粗倩" panose="03000509000000000000" pitchFamily="65" charset="-122"/>
            </a:endParaRPr>
          </a:p>
        </p:txBody>
      </p:sp>
      <p:grpSp>
        <p:nvGrpSpPr>
          <p:cNvPr id="254" name="组合 253"/>
          <p:cNvGrpSpPr>
            <a:grpSpLocks noChangeAspect="1"/>
          </p:cNvGrpSpPr>
          <p:nvPr/>
        </p:nvGrpSpPr>
        <p:grpSpPr>
          <a:xfrm>
            <a:off x="3485428" y="4753516"/>
            <a:ext cx="1046229" cy="1152000"/>
            <a:chOff x="2843979" y="2815922"/>
            <a:chExt cx="1623322" cy="1787429"/>
          </a:xfrm>
        </p:grpSpPr>
        <p:sp>
          <p:nvSpPr>
            <p:cNvPr id="255" name="Freeform 19"/>
            <p:cNvSpPr>
              <a:spLocks/>
            </p:cNvSpPr>
            <p:nvPr/>
          </p:nvSpPr>
          <p:spPr bwMode="auto">
            <a:xfrm>
              <a:off x="2962038" y="2965858"/>
              <a:ext cx="94448" cy="56669"/>
            </a:xfrm>
            <a:custGeom>
              <a:avLst/>
              <a:gdLst>
                <a:gd name="T0" fmla="*/ 23 w 34"/>
                <a:gd name="T1" fmla="*/ 0 h 20"/>
                <a:gd name="T2" fmla="*/ 34 w 34"/>
                <a:gd name="T3" fmla="*/ 10 h 20"/>
                <a:gd name="T4" fmla="*/ 23 w 34"/>
                <a:gd name="T5" fmla="*/ 20 h 20"/>
                <a:gd name="T6" fmla="*/ 11 w 34"/>
                <a:gd name="T7" fmla="*/ 20 h 20"/>
                <a:gd name="T8" fmla="*/ 0 w 34"/>
                <a:gd name="T9" fmla="*/ 10 h 20"/>
                <a:gd name="T10" fmla="*/ 11 w 34"/>
                <a:gd name="T11" fmla="*/ 0 h 20"/>
                <a:gd name="T12" fmla="*/ 23 w 34"/>
                <a:gd name="T13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" h="20">
                  <a:moveTo>
                    <a:pt x="23" y="0"/>
                  </a:moveTo>
                  <a:cubicBezTo>
                    <a:pt x="29" y="0"/>
                    <a:pt x="34" y="4"/>
                    <a:pt x="34" y="10"/>
                  </a:cubicBezTo>
                  <a:cubicBezTo>
                    <a:pt x="34" y="16"/>
                    <a:pt x="29" y="20"/>
                    <a:pt x="23" y="20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5" y="20"/>
                    <a:pt x="0" y="16"/>
                    <a:pt x="0" y="10"/>
                  </a:cubicBezTo>
                  <a:cubicBezTo>
                    <a:pt x="0" y="4"/>
                    <a:pt x="5" y="0"/>
                    <a:pt x="11" y="0"/>
                  </a:cubicBezTo>
                  <a:lnTo>
                    <a:pt x="23" y="0"/>
                  </a:lnTo>
                  <a:close/>
                </a:path>
              </a:pathLst>
            </a:custGeom>
            <a:solidFill>
              <a:srgbClr val="DDCE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迷你简粗倩" panose="03000509000000000000" pitchFamily="65" charset="-122"/>
              </a:endParaRPr>
            </a:p>
          </p:txBody>
        </p:sp>
        <p:sp>
          <p:nvSpPr>
            <p:cNvPr id="256" name="Freeform 20"/>
            <p:cNvSpPr>
              <a:spLocks/>
            </p:cNvSpPr>
            <p:nvPr/>
          </p:nvSpPr>
          <p:spPr bwMode="auto">
            <a:xfrm>
              <a:off x="3017527" y="3167741"/>
              <a:ext cx="97990" cy="83823"/>
            </a:xfrm>
            <a:custGeom>
              <a:avLst/>
              <a:gdLst>
                <a:gd name="T0" fmla="*/ 18 w 35"/>
                <a:gd name="T1" fmla="*/ 3 h 30"/>
                <a:gd name="T2" fmla="*/ 32 w 35"/>
                <a:gd name="T3" fmla="*/ 7 h 30"/>
                <a:gd name="T4" fmla="*/ 28 w 35"/>
                <a:gd name="T5" fmla="*/ 21 h 30"/>
                <a:gd name="T6" fmla="*/ 17 w 35"/>
                <a:gd name="T7" fmla="*/ 27 h 30"/>
                <a:gd name="T8" fmla="*/ 3 w 35"/>
                <a:gd name="T9" fmla="*/ 23 h 30"/>
                <a:gd name="T10" fmla="*/ 7 w 35"/>
                <a:gd name="T11" fmla="*/ 9 h 30"/>
                <a:gd name="T12" fmla="*/ 18 w 35"/>
                <a:gd name="T13" fmla="*/ 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30">
                  <a:moveTo>
                    <a:pt x="18" y="3"/>
                  </a:moveTo>
                  <a:cubicBezTo>
                    <a:pt x="23" y="0"/>
                    <a:pt x="29" y="2"/>
                    <a:pt x="32" y="7"/>
                  </a:cubicBezTo>
                  <a:cubicBezTo>
                    <a:pt x="35" y="12"/>
                    <a:pt x="33" y="18"/>
                    <a:pt x="28" y="21"/>
                  </a:cubicBezTo>
                  <a:cubicBezTo>
                    <a:pt x="17" y="27"/>
                    <a:pt x="17" y="27"/>
                    <a:pt x="17" y="27"/>
                  </a:cubicBezTo>
                  <a:cubicBezTo>
                    <a:pt x="12" y="30"/>
                    <a:pt x="6" y="28"/>
                    <a:pt x="3" y="23"/>
                  </a:cubicBezTo>
                  <a:cubicBezTo>
                    <a:pt x="0" y="18"/>
                    <a:pt x="2" y="12"/>
                    <a:pt x="7" y="9"/>
                  </a:cubicBezTo>
                  <a:lnTo>
                    <a:pt x="18" y="3"/>
                  </a:lnTo>
                  <a:close/>
                </a:path>
              </a:pathLst>
            </a:custGeom>
            <a:solidFill>
              <a:srgbClr val="DDCE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迷你简粗倩" panose="03000509000000000000" pitchFamily="65" charset="-122"/>
              </a:endParaRPr>
            </a:p>
          </p:txBody>
        </p:sp>
        <p:sp>
          <p:nvSpPr>
            <p:cNvPr id="257" name="Freeform 21"/>
            <p:cNvSpPr>
              <a:spLocks/>
            </p:cNvSpPr>
            <p:nvPr/>
          </p:nvSpPr>
          <p:spPr bwMode="auto">
            <a:xfrm>
              <a:off x="3182810" y="3318858"/>
              <a:ext cx="83823" cy="96809"/>
            </a:xfrm>
            <a:custGeom>
              <a:avLst/>
              <a:gdLst>
                <a:gd name="T0" fmla="*/ 9 w 30"/>
                <a:gd name="T1" fmla="*/ 7 h 35"/>
                <a:gd name="T2" fmla="*/ 23 w 30"/>
                <a:gd name="T3" fmla="*/ 3 h 35"/>
                <a:gd name="T4" fmla="*/ 27 w 30"/>
                <a:gd name="T5" fmla="*/ 17 h 35"/>
                <a:gd name="T6" fmla="*/ 21 w 30"/>
                <a:gd name="T7" fmla="*/ 28 h 35"/>
                <a:gd name="T8" fmla="*/ 7 w 30"/>
                <a:gd name="T9" fmla="*/ 32 h 35"/>
                <a:gd name="T10" fmla="*/ 3 w 30"/>
                <a:gd name="T11" fmla="*/ 18 h 35"/>
                <a:gd name="T12" fmla="*/ 9 w 30"/>
                <a:gd name="T13" fmla="*/ 7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" h="35">
                  <a:moveTo>
                    <a:pt x="9" y="7"/>
                  </a:moveTo>
                  <a:cubicBezTo>
                    <a:pt x="12" y="2"/>
                    <a:pt x="18" y="0"/>
                    <a:pt x="23" y="3"/>
                  </a:cubicBezTo>
                  <a:cubicBezTo>
                    <a:pt x="28" y="6"/>
                    <a:pt x="30" y="12"/>
                    <a:pt x="27" y="17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18" y="33"/>
                    <a:pt x="12" y="35"/>
                    <a:pt x="7" y="32"/>
                  </a:cubicBezTo>
                  <a:cubicBezTo>
                    <a:pt x="2" y="29"/>
                    <a:pt x="0" y="23"/>
                    <a:pt x="3" y="18"/>
                  </a:cubicBezTo>
                  <a:lnTo>
                    <a:pt x="9" y="7"/>
                  </a:lnTo>
                  <a:close/>
                </a:path>
              </a:pathLst>
            </a:custGeom>
            <a:solidFill>
              <a:srgbClr val="DDCE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迷你简粗倩" panose="03000509000000000000" pitchFamily="65" charset="-122"/>
              </a:endParaRPr>
            </a:p>
          </p:txBody>
        </p:sp>
        <p:sp>
          <p:nvSpPr>
            <p:cNvPr id="258" name="Freeform 22"/>
            <p:cNvSpPr>
              <a:spLocks/>
            </p:cNvSpPr>
            <p:nvPr/>
          </p:nvSpPr>
          <p:spPr bwMode="auto">
            <a:xfrm>
              <a:off x="3411846" y="3376707"/>
              <a:ext cx="55488" cy="95629"/>
            </a:xfrm>
            <a:custGeom>
              <a:avLst/>
              <a:gdLst>
                <a:gd name="T0" fmla="*/ 0 w 20"/>
                <a:gd name="T1" fmla="*/ 11 h 34"/>
                <a:gd name="T2" fmla="*/ 10 w 20"/>
                <a:gd name="T3" fmla="*/ 0 h 34"/>
                <a:gd name="T4" fmla="*/ 20 w 20"/>
                <a:gd name="T5" fmla="*/ 11 h 34"/>
                <a:gd name="T6" fmla="*/ 20 w 20"/>
                <a:gd name="T7" fmla="*/ 23 h 34"/>
                <a:gd name="T8" fmla="*/ 10 w 20"/>
                <a:gd name="T9" fmla="*/ 34 h 34"/>
                <a:gd name="T10" fmla="*/ 0 w 20"/>
                <a:gd name="T11" fmla="*/ 23 h 34"/>
                <a:gd name="T12" fmla="*/ 0 w 20"/>
                <a:gd name="T13" fmla="*/ 1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34">
                  <a:moveTo>
                    <a:pt x="0" y="11"/>
                  </a:moveTo>
                  <a:cubicBezTo>
                    <a:pt x="0" y="5"/>
                    <a:pt x="4" y="0"/>
                    <a:pt x="10" y="0"/>
                  </a:cubicBezTo>
                  <a:cubicBezTo>
                    <a:pt x="16" y="0"/>
                    <a:pt x="20" y="5"/>
                    <a:pt x="20" y="11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9"/>
                    <a:pt x="16" y="34"/>
                    <a:pt x="10" y="34"/>
                  </a:cubicBezTo>
                  <a:cubicBezTo>
                    <a:pt x="4" y="34"/>
                    <a:pt x="0" y="29"/>
                    <a:pt x="0" y="23"/>
                  </a:cubicBezTo>
                  <a:lnTo>
                    <a:pt x="0" y="11"/>
                  </a:lnTo>
                  <a:close/>
                </a:path>
              </a:pathLst>
            </a:custGeom>
            <a:solidFill>
              <a:srgbClr val="DDCE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迷你简粗倩" panose="03000509000000000000" pitchFamily="65" charset="-122"/>
              </a:endParaRPr>
            </a:p>
          </p:txBody>
        </p:sp>
        <p:sp>
          <p:nvSpPr>
            <p:cNvPr id="259" name="Freeform 23"/>
            <p:cNvSpPr>
              <a:spLocks/>
            </p:cNvSpPr>
            <p:nvPr/>
          </p:nvSpPr>
          <p:spPr bwMode="auto">
            <a:xfrm>
              <a:off x="3612548" y="3318858"/>
              <a:ext cx="83823" cy="96809"/>
            </a:xfrm>
            <a:custGeom>
              <a:avLst/>
              <a:gdLst>
                <a:gd name="T0" fmla="*/ 3 w 30"/>
                <a:gd name="T1" fmla="*/ 17 h 35"/>
                <a:gd name="T2" fmla="*/ 7 w 30"/>
                <a:gd name="T3" fmla="*/ 3 h 35"/>
                <a:gd name="T4" fmla="*/ 21 w 30"/>
                <a:gd name="T5" fmla="*/ 7 h 35"/>
                <a:gd name="T6" fmla="*/ 27 w 30"/>
                <a:gd name="T7" fmla="*/ 18 h 35"/>
                <a:gd name="T8" fmla="*/ 23 w 30"/>
                <a:gd name="T9" fmla="*/ 32 h 35"/>
                <a:gd name="T10" fmla="*/ 9 w 30"/>
                <a:gd name="T11" fmla="*/ 28 h 35"/>
                <a:gd name="T12" fmla="*/ 3 w 30"/>
                <a:gd name="T13" fmla="*/ 17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" h="35">
                  <a:moveTo>
                    <a:pt x="3" y="17"/>
                  </a:moveTo>
                  <a:cubicBezTo>
                    <a:pt x="0" y="12"/>
                    <a:pt x="2" y="6"/>
                    <a:pt x="7" y="3"/>
                  </a:cubicBezTo>
                  <a:cubicBezTo>
                    <a:pt x="12" y="0"/>
                    <a:pt x="18" y="2"/>
                    <a:pt x="21" y="7"/>
                  </a:cubicBezTo>
                  <a:cubicBezTo>
                    <a:pt x="27" y="18"/>
                    <a:pt x="27" y="18"/>
                    <a:pt x="27" y="18"/>
                  </a:cubicBezTo>
                  <a:cubicBezTo>
                    <a:pt x="30" y="23"/>
                    <a:pt x="28" y="29"/>
                    <a:pt x="23" y="32"/>
                  </a:cubicBezTo>
                  <a:cubicBezTo>
                    <a:pt x="18" y="35"/>
                    <a:pt x="12" y="33"/>
                    <a:pt x="9" y="28"/>
                  </a:cubicBezTo>
                  <a:lnTo>
                    <a:pt x="3" y="17"/>
                  </a:lnTo>
                  <a:close/>
                </a:path>
              </a:pathLst>
            </a:custGeom>
            <a:solidFill>
              <a:srgbClr val="DDCE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迷你简粗倩" panose="03000509000000000000" pitchFamily="65" charset="-122"/>
              </a:endParaRPr>
            </a:p>
          </p:txBody>
        </p:sp>
        <p:sp>
          <p:nvSpPr>
            <p:cNvPr id="260" name="Freeform 24"/>
            <p:cNvSpPr>
              <a:spLocks/>
            </p:cNvSpPr>
            <p:nvPr/>
          </p:nvSpPr>
          <p:spPr bwMode="auto">
            <a:xfrm>
              <a:off x="3763664" y="3167741"/>
              <a:ext cx="97990" cy="83823"/>
            </a:xfrm>
            <a:custGeom>
              <a:avLst/>
              <a:gdLst>
                <a:gd name="T0" fmla="*/ 7 w 35"/>
                <a:gd name="T1" fmla="*/ 21 h 30"/>
                <a:gd name="T2" fmla="*/ 3 w 35"/>
                <a:gd name="T3" fmla="*/ 7 h 30"/>
                <a:gd name="T4" fmla="*/ 17 w 35"/>
                <a:gd name="T5" fmla="*/ 3 h 30"/>
                <a:gd name="T6" fmla="*/ 28 w 35"/>
                <a:gd name="T7" fmla="*/ 9 h 30"/>
                <a:gd name="T8" fmla="*/ 32 w 35"/>
                <a:gd name="T9" fmla="*/ 23 h 30"/>
                <a:gd name="T10" fmla="*/ 18 w 35"/>
                <a:gd name="T11" fmla="*/ 27 h 30"/>
                <a:gd name="T12" fmla="*/ 7 w 35"/>
                <a:gd name="T13" fmla="*/ 2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30">
                  <a:moveTo>
                    <a:pt x="7" y="21"/>
                  </a:moveTo>
                  <a:cubicBezTo>
                    <a:pt x="2" y="18"/>
                    <a:pt x="0" y="12"/>
                    <a:pt x="3" y="7"/>
                  </a:cubicBezTo>
                  <a:cubicBezTo>
                    <a:pt x="6" y="2"/>
                    <a:pt x="12" y="0"/>
                    <a:pt x="17" y="3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33" y="12"/>
                    <a:pt x="35" y="18"/>
                    <a:pt x="32" y="23"/>
                  </a:cubicBezTo>
                  <a:cubicBezTo>
                    <a:pt x="29" y="28"/>
                    <a:pt x="23" y="30"/>
                    <a:pt x="18" y="27"/>
                  </a:cubicBezTo>
                  <a:lnTo>
                    <a:pt x="7" y="21"/>
                  </a:lnTo>
                  <a:close/>
                </a:path>
              </a:pathLst>
            </a:custGeom>
            <a:solidFill>
              <a:srgbClr val="F7F7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迷你简粗倩" panose="03000509000000000000" pitchFamily="65" charset="-122"/>
              </a:endParaRPr>
            </a:p>
          </p:txBody>
        </p:sp>
        <p:sp>
          <p:nvSpPr>
            <p:cNvPr id="261" name="Freeform 25"/>
            <p:cNvSpPr>
              <a:spLocks/>
            </p:cNvSpPr>
            <p:nvPr/>
          </p:nvSpPr>
          <p:spPr bwMode="auto">
            <a:xfrm>
              <a:off x="3822694" y="2965858"/>
              <a:ext cx="94448" cy="56669"/>
            </a:xfrm>
            <a:custGeom>
              <a:avLst/>
              <a:gdLst>
                <a:gd name="T0" fmla="*/ 11 w 34"/>
                <a:gd name="T1" fmla="*/ 20 h 20"/>
                <a:gd name="T2" fmla="*/ 0 w 34"/>
                <a:gd name="T3" fmla="*/ 10 h 20"/>
                <a:gd name="T4" fmla="*/ 11 w 34"/>
                <a:gd name="T5" fmla="*/ 0 h 20"/>
                <a:gd name="T6" fmla="*/ 23 w 34"/>
                <a:gd name="T7" fmla="*/ 0 h 20"/>
                <a:gd name="T8" fmla="*/ 34 w 34"/>
                <a:gd name="T9" fmla="*/ 10 h 20"/>
                <a:gd name="T10" fmla="*/ 23 w 34"/>
                <a:gd name="T11" fmla="*/ 20 h 20"/>
                <a:gd name="T12" fmla="*/ 11 w 34"/>
                <a:gd name="T13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" h="20">
                  <a:moveTo>
                    <a:pt x="11" y="20"/>
                  </a:moveTo>
                  <a:cubicBezTo>
                    <a:pt x="5" y="20"/>
                    <a:pt x="0" y="16"/>
                    <a:pt x="0" y="10"/>
                  </a:cubicBezTo>
                  <a:cubicBezTo>
                    <a:pt x="0" y="4"/>
                    <a:pt x="5" y="0"/>
                    <a:pt x="11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9" y="0"/>
                    <a:pt x="34" y="4"/>
                    <a:pt x="34" y="10"/>
                  </a:cubicBezTo>
                  <a:cubicBezTo>
                    <a:pt x="34" y="16"/>
                    <a:pt x="29" y="20"/>
                    <a:pt x="23" y="20"/>
                  </a:cubicBezTo>
                  <a:lnTo>
                    <a:pt x="11" y="20"/>
                  </a:lnTo>
                  <a:close/>
                </a:path>
              </a:pathLst>
            </a:custGeom>
            <a:solidFill>
              <a:srgbClr val="F7F7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迷你简粗倩" panose="03000509000000000000" pitchFamily="65" charset="-122"/>
              </a:endParaRPr>
            </a:p>
          </p:txBody>
        </p:sp>
        <p:sp>
          <p:nvSpPr>
            <p:cNvPr id="262" name="Freeform 28"/>
            <p:cNvSpPr>
              <a:spLocks/>
            </p:cNvSpPr>
            <p:nvPr/>
          </p:nvSpPr>
          <p:spPr bwMode="auto">
            <a:xfrm>
              <a:off x="2843979" y="2815922"/>
              <a:ext cx="942117" cy="910243"/>
            </a:xfrm>
            <a:custGeom>
              <a:avLst/>
              <a:gdLst>
                <a:gd name="T0" fmla="*/ 0 w 337"/>
                <a:gd name="T1" fmla="*/ 40 h 326"/>
                <a:gd name="T2" fmla="*/ 108 w 337"/>
                <a:gd name="T3" fmla="*/ 269 h 326"/>
                <a:gd name="T4" fmla="*/ 314 w 337"/>
                <a:gd name="T5" fmla="*/ 255 h 326"/>
                <a:gd name="T6" fmla="*/ 253 w 337"/>
                <a:gd name="T7" fmla="*/ 58 h 326"/>
                <a:gd name="T8" fmla="*/ 0 w 337"/>
                <a:gd name="T9" fmla="*/ 40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7" h="326">
                  <a:moveTo>
                    <a:pt x="0" y="40"/>
                  </a:moveTo>
                  <a:cubicBezTo>
                    <a:pt x="0" y="40"/>
                    <a:pt x="24" y="212"/>
                    <a:pt x="108" y="269"/>
                  </a:cubicBezTo>
                  <a:cubicBezTo>
                    <a:pt x="192" y="326"/>
                    <a:pt x="314" y="255"/>
                    <a:pt x="314" y="255"/>
                  </a:cubicBezTo>
                  <a:cubicBezTo>
                    <a:pt x="314" y="255"/>
                    <a:pt x="337" y="115"/>
                    <a:pt x="253" y="58"/>
                  </a:cubicBezTo>
                  <a:cubicBezTo>
                    <a:pt x="169" y="0"/>
                    <a:pt x="0" y="40"/>
                    <a:pt x="0" y="40"/>
                  </a:cubicBezTo>
                  <a:close/>
                </a:path>
              </a:pathLst>
            </a:custGeom>
            <a:solidFill>
              <a:srgbClr val="93BF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迷你简粗倩" panose="03000509000000000000" pitchFamily="65" charset="-122"/>
              </a:endParaRPr>
            </a:p>
          </p:txBody>
        </p:sp>
        <p:sp>
          <p:nvSpPr>
            <p:cNvPr id="263" name="Freeform 29"/>
            <p:cNvSpPr>
              <a:spLocks/>
            </p:cNvSpPr>
            <p:nvPr/>
          </p:nvSpPr>
          <p:spPr bwMode="auto">
            <a:xfrm>
              <a:off x="2843979" y="2815922"/>
              <a:ext cx="942117" cy="910243"/>
            </a:xfrm>
            <a:custGeom>
              <a:avLst/>
              <a:gdLst>
                <a:gd name="T0" fmla="*/ 0 w 337"/>
                <a:gd name="T1" fmla="*/ 40 h 326"/>
                <a:gd name="T2" fmla="*/ 108 w 337"/>
                <a:gd name="T3" fmla="*/ 269 h 326"/>
                <a:gd name="T4" fmla="*/ 314 w 337"/>
                <a:gd name="T5" fmla="*/ 255 h 326"/>
                <a:gd name="T6" fmla="*/ 253 w 337"/>
                <a:gd name="T7" fmla="*/ 58 h 326"/>
                <a:gd name="T8" fmla="*/ 0 w 337"/>
                <a:gd name="T9" fmla="*/ 40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7" h="326">
                  <a:moveTo>
                    <a:pt x="0" y="40"/>
                  </a:moveTo>
                  <a:cubicBezTo>
                    <a:pt x="0" y="40"/>
                    <a:pt x="24" y="212"/>
                    <a:pt x="108" y="269"/>
                  </a:cubicBezTo>
                  <a:cubicBezTo>
                    <a:pt x="192" y="326"/>
                    <a:pt x="314" y="255"/>
                    <a:pt x="314" y="255"/>
                  </a:cubicBezTo>
                  <a:cubicBezTo>
                    <a:pt x="314" y="255"/>
                    <a:pt x="337" y="115"/>
                    <a:pt x="253" y="58"/>
                  </a:cubicBezTo>
                  <a:cubicBezTo>
                    <a:pt x="169" y="0"/>
                    <a:pt x="0" y="40"/>
                    <a:pt x="0" y="40"/>
                  </a:cubicBezTo>
                  <a:close/>
                </a:path>
              </a:pathLst>
            </a:custGeom>
            <a:solidFill>
              <a:srgbClr val="93BF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迷你简粗倩" panose="03000509000000000000" pitchFamily="65" charset="-122"/>
              </a:endParaRPr>
            </a:p>
          </p:txBody>
        </p:sp>
        <p:sp>
          <p:nvSpPr>
            <p:cNvPr id="264" name="Freeform 30"/>
            <p:cNvSpPr>
              <a:spLocks/>
            </p:cNvSpPr>
            <p:nvPr/>
          </p:nvSpPr>
          <p:spPr bwMode="auto">
            <a:xfrm>
              <a:off x="2849882" y="2824186"/>
              <a:ext cx="924408" cy="701277"/>
            </a:xfrm>
            <a:custGeom>
              <a:avLst/>
              <a:gdLst>
                <a:gd name="T0" fmla="*/ 0 w 331"/>
                <a:gd name="T1" fmla="*/ 37 h 251"/>
                <a:gd name="T2" fmla="*/ 312 w 331"/>
                <a:gd name="T3" fmla="*/ 251 h 251"/>
                <a:gd name="T4" fmla="*/ 251 w 331"/>
                <a:gd name="T5" fmla="*/ 55 h 251"/>
                <a:gd name="T6" fmla="*/ 0 w 331"/>
                <a:gd name="T7" fmla="*/ 37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1" h="251">
                  <a:moveTo>
                    <a:pt x="0" y="37"/>
                  </a:moveTo>
                  <a:cubicBezTo>
                    <a:pt x="312" y="251"/>
                    <a:pt x="312" y="251"/>
                    <a:pt x="312" y="251"/>
                  </a:cubicBezTo>
                  <a:cubicBezTo>
                    <a:pt x="313" y="239"/>
                    <a:pt x="331" y="109"/>
                    <a:pt x="251" y="55"/>
                  </a:cubicBezTo>
                  <a:cubicBezTo>
                    <a:pt x="171" y="0"/>
                    <a:pt x="14" y="33"/>
                    <a:pt x="0" y="37"/>
                  </a:cubicBezTo>
                  <a:close/>
                </a:path>
              </a:pathLst>
            </a:custGeom>
            <a:solidFill>
              <a:srgbClr val="81A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迷你简粗倩" panose="03000509000000000000" pitchFamily="65" charset="-122"/>
              </a:endParaRPr>
            </a:p>
          </p:txBody>
        </p:sp>
        <p:sp>
          <p:nvSpPr>
            <p:cNvPr id="265" name="Freeform 31"/>
            <p:cNvSpPr>
              <a:spLocks/>
            </p:cNvSpPr>
            <p:nvPr/>
          </p:nvSpPr>
          <p:spPr bwMode="auto">
            <a:xfrm>
              <a:off x="2847521" y="2926899"/>
              <a:ext cx="918505" cy="674123"/>
            </a:xfrm>
            <a:custGeom>
              <a:avLst/>
              <a:gdLst>
                <a:gd name="T0" fmla="*/ 778 w 778"/>
                <a:gd name="T1" fmla="*/ 497 h 571"/>
                <a:gd name="T2" fmla="*/ 37 w 778"/>
                <a:gd name="T3" fmla="*/ 24 h 571"/>
                <a:gd name="T4" fmla="*/ 2 w 778"/>
                <a:gd name="T5" fmla="*/ 0 h 571"/>
                <a:gd name="T6" fmla="*/ 19 w 778"/>
                <a:gd name="T7" fmla="*/ 12 h 571"/>
                <a:gd name="T8" fmla="*/ 0 w 778"/>
                <a:gd name="T9" fmla="*/ 0 h 571"/>
                <a:gd name="T10" fmla="*/ 35 w 778"/>
                <a:gd name="T11" fmla="*/ 26 h 571"/>
                <a:gd name="T12" fmla="*/ 778 w 778"/>
                <a:gd name="T13" fmla="*/ 571 h 571"/>
                <a:gd name="T14" fmla="*/ 778 w 778"/>
                <a:gd name="T15" fmla="*/ 497 h 5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8" h="571">
                  <a:moveTo>
                    <a:pt x="778" y="497"/>
                  </a:moveTo>
                  <a:lnTo>
                    <a:pt x="37" y="24"/>
                  </a:lnTo>
                  <a:lnTo>
                    <a:pt x="2" y="0"/>
                  </a:lnTo>
                  <a:lnTo>
                    <a:pt x="19" y="12"/>
                  </a:lnTo>
                  <a:lnTo>
                    <a:pt x="0" y="0"/>
                  </a:lnTo>
                  <a:lnTo>
                    <a:pt x="35" y="26"/>
                  </a:lnTo>
                  <a:lnTo>
                    <a:pt x="778" y="571"/>
                  </a:lnTo>
                  <a:lnTo>
                    <a:pt x="778" y="497"/>
                  </a:lnTo>
                  <a:close/>
                </a:path>
              </a:pathLst>
            </a:custGeom>
            <a:solidFill>
              <a:srgbClr val="6987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迷你简粗倩" panose="03000509000000000000" pitchFamily="65" charset="-122"/>
              </a:endParaRPr>
            </a:p>
          </p:txBody>
        </p:sp>
        <p:sp>
          <p:nvSpPr>
            <p:cNvPr id="266" name="Freeform 32"/>
            <p:cNvSpPr>
              <a:spLocks/>
            </p:cNvSpPr>
            <p:nvPr/>
          </p:nvSpPr>
          <p:spPr bwMode="auto">
            <a:xfrm>
              <a:off x="3732969" y="2974123"/>
              <a:ext cx="734332" cy="710721"/>
            </a:xfrm>
            <a:custGeom>
              <a:avLst/>
              <a:gdLst>
                <a:gd name="T0" fmla="*/ 263 w 263"/>
                <a:gd name="T1" fmla="*/ 35 h 254"/>
                <a:gd name="T2" fmla="*/ 175 w 263"/>
                <a:gd name="T3" fmla="*/ 211 h 254"/>
                <a:gd name="T4" fmla="*/ 15 w 263"/>
                <a:gd name="T5" fmla="*/ 196 h 254"/>
                <a:gd name="T6" fmla="*/ 66 w 263"/>
                <a:gd name="T7" fmla="*/ 43 h 254"/>
                <a:gd name="T8" fmla="*/ 263 w 263"/>
                <a:gd name="T9" fmla="*/ 35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3" h="254">
                  <a:moveTo>
                    <a:pt x="263" y="35"/>
                  </a:moveTo>
                  <a:cubicBezTo>
                    <a:pt x="263" y="35"/>
                    <a:pt x="241" y="168"/>
                    <a:pt x="175" y="211"/>
                  </a:cubicBezTo>
                  <a:cubicBezTo>
                    <a:pt x="108" y="254"/>
                    <a:pt x="15" y="196"/>
                    <a:pt x="15" y="196"/>
                  </a:cubicBezTo>
                  <a:cubicBezTo>
                    <a:pt x="15" y="196"/>
                    <a:pt x="0" y="86"/>
                    <a:pt x="66" y="43"/>
                  </a:cubicBezTo>
                  <a:cubicBezTo>
                    <a:pt x="132" y="0"/>
                    <a:pt x="263" y="35"/>
                    <a:pt x="263" y="35"/>
                  </a:cubicBezTo>
                  <a:close/>
                </a:path>
              </a:pathLst>
            </a:custGeom>
            <a:solidFill>
              <a:srgbClr val="93BF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迷你简粗倩" panose="03000509000000000000" pitchFamily="65" charset="-122"/>
              </a:endParaRPr>
            </a:p>
          </p:txBody>
        </p:sp>
        <p:sp>
          <p:nvSpPr>
            <p:cNvPr id="267" name="Freeform 33"/>
            <p:cNvSpPr>
              <a:spLocks/>
            </p:cNvSpPr>
            <p:nvPr/>
          </p:nvSpPr>
          <p:spPr bwMode="auto">
            <a:xfrm>
              <a:off x="3741233" y="2980025"/>
              <a:ext cx="723707" cy="539535"/>
            </a:xfrm>
            <a:custGeom>
              <a:avLst/>
              <a:gdLst>
                <a:gd name="T0" fmla="*/ 259 w 259"/>
                <a:gd name="T1" fmla="*/ 32 h 193"/>
                <a:gd name="T2" fmla="*/ 12 w 259"/>
                <a:gd name="T3" fmla="*/ 193 h 193"/>
                <a:gd name="T4" fmla="*/ 63 w 259"/>
                <a:gd name="T5" fmla="*/ 41 h 193"/>
                <a:gd name="T6" fmla="*/ 259 w 259"/>
                <a:gd name="T7" fmla="*/ 32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9" h="193">
                  <a:moveTo>
                    <a:pt x="259" y="32"/>
                  </a:moveTo>
                  <a:cubicBezTo>
                    <a:pt x="12" y="193"/>
                    <a:pt x="12" y="193"/>
                    <a:pt x="12" y="193"/>
                  </a:cubicBezTo>
                  <a:cubicBezTo>
                    <a:pt x="10" y="184"/>
                    <a:pt x="0" y="82"/>
                    <a:pt x="63" y="41"/>
                  </a:cubicBezTo>
                  <a:cubicBezTo>
                    <a:pt x="126" y="0"/>
                    <a:pt x="248" y="30"/>
                    <a:pt x="259" y="32"/>
                  </a:cubicBezTo>
                  <a:close/>
                </a:path>
              </a:pathLst>
            </a:custGeom>
            <a:solidFill>
              <a:srgbClr val="81A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迷你简粗倩" panose="03000509000000000000" pitchFamily="65" charset="-122"/>
              </a:endParaRPr>
            </a:p>
          </p:txBody>
        </p:sp>
        <p:sp>
          <p:nvSpPr>
            <p:cNvPr id="268" name="Freeform 34"/>
            <p:cNvSpPr>
              <a:spLocks/>
            </p:cNvSpPr>
            <p:nvPr/>
          </p:nvSpPr>
          <p:spPr bwMode="auto">
            <a:xfrm>
              <a:off x="3732969" y="3069751"/>
              <a:ext cx="734332" cy="517103"/>
            </a:xfrm>
            <a:custGeom>
              <a:avLst/>
              <a:gdLst>
                <a:gd name="T0" fmla="*/ 606 w 622"/>
                <a:gd name="T1" fmla="*/ 12 h 438"/>
                <a:gd name="T2" fmla="*/ 620 w 622"/>
                <a:gd name="T3" fmla="*/ 0 h 438"/>
                <a:gd name="T4" fmla="*/ 592 w 622"/>
                <a:gd name="T5" fmla="*/ 19 h 438"/>
                <a:gd name="T6" fmla="*/ 0 w 622"/>
                <a:gd name="T7" fmla="*/ 374 h 438"/>
                <a:gd name="T8" fmla="*/ 0 w 622"/>
                <a:gd name="T9" fmla="*/ 438 h 438"/>
                <a:gd name="T10" fmla="*/ 592 w 622"/>
                <a:gd name="T11" fmla="*/ 21 h 438"/>
                <a:gd name="T12" fmla="*/ 622 w 622"/>
                <a:gd name="T13" fmla="*/ 2 h 438"/>
                <a:gd name="T14" fmla="*/ 606 w 622"/>
                <a:gd name="T15" fmla="*/ 12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22" h="438">
                  <a:moveTo>
                    <a:pt x="606" y="12"/>
                  </a:moveTo>
                  <a:lnTo>
                    <a:pt x="620" y="0"/>
                  </a:lnTo>
                  <a:lnTo>
                    <a:pt x="592" y="19"/>
                  </a:lnTo>
                  <a:lnTo>
                    <a:pt x="0" y="374"/>
                  </a:lnTo>
                  <a:lnTo>
                    <a:pt x="0" y="438"/>
                  </a:lnTo>
                  <a:lnTo>
                    <a:pt x="592" y="21"/>
                  </a:lnTo>
                  <a:lnTo>
                    <a:pt x="622" y="2"/>
                  </a:lnTo>
                  <a:lnTo>
                    <a:pt x="606" y="12"/>
                  </a:lnTo>
                  <a:close/>
                </a:path>
              </a:pathLst>
            </a:custGeom>
            <a:solidFill>
              <a:srgbClr val="6987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迷你简粗倩" panose="03000509000000000000" pitchFamily="65" charset="-122"/>
              </a:endParaRPr>
            </a:p>
          </p:txBody>
        </p:sp>
        <p:sp>
          <p:nvSpPr>
            <p:cNvPr id="269" name="Freeform 35"/>
            <p:cNvSpPr>
              <a:spLocks/>
            </p:cNvSpPr>
            <p:nvPr/>
          </p:nvSpPr>
          <p:spPr bwMode="auto">
            <a:xfrm>
              <a:off x="3712898" y="3527824"/>
              <a:ext cx="75558" cy="695374"/>
            </a:xfrm>
            <a:custGeom>
              <a:avLst/>
              <a:gdLst>
                <a:gd name="T0" fmla="*/ 0 w 27"/>
                <a:gd name="T1" fmla="*/ 240 h 249"/>
                <a:gd name="T2" fmla="*/ 9 w 27"/>
                <a:gd name="T3" fmla="*/ 249 h 249"/>
                <a:gd name="T4" fmla="*/ 18 w 27"/>
                <a:gd name="T5" fmla="*/ 249 h 249"/>
                <a:gd name="T6" fmla="*/ 27 w 27"/>
                <a:gd name="T7" fmla="*/ 240 h 249"/>
                <a:gd name="T8" fmla="*/ 27 w 27"/>
                <a:gd name="T9" fmla="*/ 9 h 249"/>
                <a:gd name="T10" fmla="*/ 18 w 27"/>
                <a:gd name="T11" fmla="*/ 0 h 249"/>
                <a:gd name="T12" fmla="*/ 9 w 27"/>
                <a:gd name="T13" fmla="*/ 0 h 249"/>
                <a:gd name="T14" fmla="*/ 0 w 27"/>
                <a:gd name="T15" fmla="*/ 9 h 249"/>
                <a:gd name="T16" fmla="*/ 0 w 27"/>
                <a:gd name="T17" fmla="*/ 240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" h="249">
                  <a:moveTo>
                    <a:pt x="0" y="240"/>
                  </a:moveTo>
                  <a:cubicBezTo>
                    <a:pt x="0" y="245"/>
                    <a:pt x="4" y="249"/>
                    <a:pt x="9" y="249"/>
                  </a:cubicBezTo>
                  <a:cubicBezTo>
                    <a:pt x="18" y="249"/>
                    <a:pt x="18" y="249"/>
                    <a:pt x="18" y="249"/>
                  </a:cubicBezTo>
                  <a:cubicBezTo>
                    <a:pt x="23" y="249"/>
                    <a:pt x="27" y="245"/>
                    <a:pt x="27" y="240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7" y="4"/>
                    <a:pt x="23" y="0"/>
                    <a:pt x="1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lnTo>
                    <a:pt x="0" y="240"/>
                  </a:lnTo>
                  <a:close/>
                </a:path>
              </a:pathLst>
            </a:custGeom>
            <a:solidFill>
              <a:srgbClr val="6987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迷你简粗倩" panose="03000509000000000000" pitchFamily="65" charset="-122"/>
              </a:endParaRPr>
            </a:p>
          </p:txBody>
        </p:sp>
        <p:sp>
          <p:nvSpPr>
            <p:cNvPr id="270" name="Freeform 36"/>
            <p:cNvSpPr>
              <a:spLocks/>
            </p:cNvSpPr>
            <p:nvPr/>
          </p:nvSpPr>
          <p:spPr bwMode="auto">
            <a:xfrm>
              <a:off x="3363441" y="3963466"/>
              <a:ext cx="755582" cy="639885"/>
            </a:xfrm>
            <a:custGeom>
              <a:avLst/>
              <a:gdLst>
                <a:gd name="T0" fmla="*/ 576 w 640"/>
                <a:gd name="T1" fmla="*/ 542 h 542"/>
                <a:gd name="T2" fmla="*/ 64 w 640"/>
                <a:gd name="T3" fmla="*/ 542 h 542"/>
                <a:gd name="T4" fmla="*/ 0 w 640"/>
                <a:gd name="T5" fmla="*/ 0 h 542"/>
                <a:gd name="T6" fmla="*/ 640 w 640"/>
                <a:gd name="T7" fmla="*/ 0 h 542"/>
                <a:gd name="T8" fmla="*/ 576 w 640"/>
                <a:gd name="T9" fmla="*/ 542 h 5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0" h="542">
                  <a:moveTo>
                    <a:pt x="576" y="542"/>
                  </a:moveTo>
                  <a:lnTo>
                    <a:pt x="64" y="542"/>
                  </a:lnTo>
                  <a:lnTo>
                    <a:pt x="0" y="0"/>
                  </a:lnTo>
                  <a:lnTo>
                    <a:pt x="640" y="0"/>
                  </a:lnTo>
                  <a:lnTo>
                    <a:pt x="576" y="542"/>
                  </a:lnTo>
                  <a:close/>
                </a:path>
              </a:pathLst>
            </a:custGeom>
            <a:solidFill>
              <a:srgbClr val="7F5E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迷你简粗倩" panose="03000509000000000000" pitchFamily="65" charset="-122"/>
              </a:endParaRPr>
            </a:p>
          </p:txBody>
        </p:sp>
        <p:sp>
          <p:nvSpPr>
            <p:cNvPr id="271" name="Freeform 37"/>
            <p:cNvSpPr>
              <a:spLocks/>
            </p:cNvSpPr>
            <p:nvPr/>
          </p:nvSpPr>
          <p:spPr bwMode="auto">
            <a:xfrm>
              <a:off x="3743594" y="3963466"/>
              <a:ext cx="375430" cy="639885"/>
            </a:xfrm>
            <a:custGeom>
              <a:avLst/>
              <a:gdLst>
                <a:gd name="T0" fmla="*/ 0 w 318"/>
                <a:gd name="T1" fmla="*/ 0 h 542"/>
                <a:gd name="T2" fmla="*/ 0 w 318"/>
                <a:gd name="T3" fmla="*/ 542 h 542"/>
                <a:gd name="T4" fmla="*/ 254 w 318"/>
                <a:gd name="T5" fmla="*/ 542 h 542"/>
                <a:gd name="T6" fmla="*/ 318 w 318"/>
                <a:gd name="T7" fmla="*/ 0 h 542"/>
                <a:gd name="T8" fmla="*/ 0 w 318"/>
                <a:gd name="T9" fmla="*/ 0 h 5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8" h="542">
                  <a:moveTo>
                    <a:pt x="0" y="0"/>
                  </a:moveTo>
                  <a:lnTo>
                    <a:pt x="0" y="542"/>
                  </a:lnTo>
                  <a:lnTo>
                    <a:pt x="254" y="542"/>
                  </a:lnTo>
                  <a:lnTo>
                    <a:pt x="31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052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迷你简粗倩" panose="03000509000000000000" pitchFamily="65" charset="-122"/>
              </a:endParaRPr>
            </a:p>
          </p:txBody>
        </p:sp>
        <p:sp>
          <p:nvSpPr>
            <p:cNvPr id="272" name="Freeform 38"/>
            <p:cNvSpPr>
              <a:spLocks/>
            </p:cNvSpPr>
            <p:nvPr/>
          </p:nvSpPr>
          <p:spPr bwMode="auto">
            <a:xfrm>
              <a:off x="3363441" y="3963466"/>
              <a:ext cx="755582" cy="56669"/>
            </a:xfrm>
            <a:custGeom>
              <a:avLst/>
              <a:gdLst>
                <a:gd name="T0" fmla="*/ 632 w 640"/>
                <a:gd name="T1" fmla="*/ 48 h 48"/>
                <a:gd name="T2" fmla="*/ 640 w 640"/>
                <a:gd name="T3" fmla="*/ 0 h 48"/>
                <a:gd name="T4" fmla="*/ 0 w 640"/>
                <a:gd name="T5" fmla="*/ 0 h 48"/>
                <a:gd name="T6" fmla="*/ 8 w 640"/>
                <a:gd name="T7" fmla="*/ 48 h 48"/>
                <a:gd name="T8" fmla="*/ 632 w 640"/>
                <a:gd name="T9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0" h="48">
                  <a:moveTo>
                    <a:pt x="632" y="48"/>
                  </a:moveTo>
                  <a:lnTo>
                    <a:pt x="640" y="0"/>
                  </a:lnTo>
                  <a:lnTo>
                    <a:pt x="0" y="0"/>
                  </a:lnTo>
                  <a:lnTo>
                    <a:pt x="8" y="48"/>
                  </a:lnTo>
                  <a:lnTo>
                    <a:pt x="632" y="48"/>
                  </a:lnTo>
                  <a:close/>
                </a:path>
              </a:pathLst>
            </a:custGeom>
            <a:solidFill>
              <a:srgbClr val="7052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迷你简粗倩" panose="03000509000000000000" pitchFamily="65" charset="-122"/>
              </a:endParaRPr>
            </a:p>
          </p:txBody>
        </p:sp>
        <p:sp>
          <p:nvSpPr>
            <p:cNvPr id="273" name="Freeform 39"/>
            <p:cNvSpPr>
              <a:spLocks/>
            </p:cNvSpPr>
            <p:nvPr/>
          </p:nvSpPr>
          <p:spPr bwMode="auto">
            <a:xfrm>
              <a:off x="3307954" y="3846586"/>
              <a:ext cx="866559" cy="116880"/>
            </a:xfrm>
            <a:custGeom>
              <a:avLst/>
              <a:gdLst>
                <a:gd name="T0" fmla="*/ 310 w 310"/>
                <a:gd name="T1" fmla="*/ 35 h 42"/>
                <a:gd name="T2" fmla="*/ 302 w 310"/>
                <a:gd name="T3" fmla="*/ 42 h 42"/>
                <a:gd name="T4" fmla="*/ 8 w 310"/>
                <a:gd name="T5" fmla="*/ 42 h 42"/>
                <a:gd name="T6" fmla="*/ 0 w 310"/>
                <a:gd name="T7" fmla="*/ 35 h 42"/>
                <a:gd name="T8" fmla="*/ 0 w 310"/>
                <a:gd name="T9" fmla="*/ 8 h 42"/>
                <a:gd name="T10" fmla="*/ 8 w 310"/>
                <a:gd name="T11" fmla="*/ 0 h 42"/>
                <a:gd name="T12" fmla="*/ 302 w 310"/>
                <a:gd name="T13" fmla="*/ 0 h 42"/>
                <a:gd name="T14" fmla="*/ 310 w 310"/>
                <a:gd name="T15" fmla="*/ 8 h 42"/>
                <a:gd name="T16" fmla="*/ 310 w 310"/>
                <a:gd name="T17" fmla="*/ 35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0" h="42">
                  <a:moveTo>
                    <a:pt x="310" y="35"/>
                  </a:moveTo>
                  <a:cubicBezTo>
                    <a:pt x="310" y="39"/>
                    <a:pt x="307" y="42"/>
                    <a:pt x="302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3" y="42"/>
                    <a:pt x="0" y="39"/>
                    <a:pt x="0" y="35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3"/>
                    <a:pt x="3" y="0"/>
                    <a:pt x="8" y="0"/>
                  </a:cubicBezTo>
                  <a:cubicBezTo>
                    <a:pt x="302" y="0"/>
                    <a:pt x="302" y="0"/>
                    <a:pt x="302" y="0"/>
                  </a:cubicBezTo>
                  <a:cubicBezTo>
                    <a:pt x="307" y="0"/>
                    <a:pt x="310" y="3"/>
                    <a:pt x="310" y="8"/>
                  </a:cubicBezTo>
                  <a:lnTo>
                    <a:pt x="310" y="35"/>
                  </a:lnTo>
                  <a:close/>
                </a:path>
              </a:pathLst>
            </a:custGeom>
            <a:solidFill>
              <a:srgbClr val="7F5E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迷你简粗倩" panose="03000509000000000000" pitchFamily="65" charset="-122"/>
              </a:endParaRPr>
            </a:p>
          </p:txBody>
        </p:sp>
      </p:grpSp>
      <p:sp>
        <p:nvSpPr>
          <p:cNvPr id="274" name="文本框 273"/>
          <p:cNvSpPr txBox="1"/>
          <p:nvPr/>
        </p:nvSpPr>
        <p:spPr>
          <a:xfrm>
            <a:off x="6471195" y="5298799"/>
            <a:ext cx="7809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400">
                <a:solidFill>
                  <a:srgbClr val="513D29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defRPr>
            </a:lvl1pPr>
          </a:lstStyle>
          <a:p>
            <a:r>
              <a:rPr lang="en-US" altLang="zh-CN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Q&amp;A</a:t>
            </a:r>
            <a:endParaRPr lang="zh-CN" altLang="en-US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75" name="直角三角形 274"/>
          <p:cNvSpPr/>
          <p:nvPr/>
        </p:nvSpPr>
        <p:spPr>
          <a:xfrm rot="5400000">
            <a:off x="2551374" y="1304930"/>
            <a:ext cx="197071" cy="313903"/>
          </a:xfrm>
          <a:prstGeom prst="rtTriangle">
            <a:avLst/>
          </a:prstGeom>
          <a:solidFill>
            <a:srgbClr val="3BAA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迷你简粗倩" panose="03000509000000000000" pitchFamily="65" charset="-122"/>
            </a:endParaRPr>
          </a:p>
        </p:txBody>
      </p:sp>
      <p:sp>
        <p:nvSpPr>
          <p:cNvPr id="93" name="文本框 3">
            <a:extLst>
              <a:ext uri="{FF2B5EF4-FFF2-40B4-BE49-F238E27FC236}">
                <a16:creationId xmlns:a16="http://schemas.microsoft.com/office/drawing/2014/main" id="{5765EA1F-9DF8-4837-8E6E-C1F00C1AB9FB}"/>
              </a:ext>
            </a:extLst>
          </p:cNvPr>
          <p:cNvSpPr txBox="1"/>
          <p:nvPr/>
        </p:nvSpPr>
        <p:spPr>
          <a:xfrm>
            <a:off x="5586840" y="2960527"/>
            <a:ext cx="26052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513D29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프로젝트 진행 상황</a:t>
            </a:r>
            <a:endParaRPr lang="zh-CN" altLang="en-US" sz="2400" dirty="0">
              <a:solidFill>
                <a:srgbClr val="513D29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94" name="文本框 3">
            <a:extLst>
              <a:ext uri="{FF2B5EF4-FFF2-40B4-BE49-F238E27FC236}">
                <a16:creationId xmlns:a16="http://schemas.microsoft.com/office/drawing/2014/main" id="{03F56604-E785-48CC-B684-85252A702C98}"/>
              </a:ext>
            </a:extLst>
          </p:cNvPr>
          <p:cNvSpPr txBox="1"/>
          <p:nvPr/>
        </p:nvSpPr>
        <p:spPr>
          <a:xfrm>
            <a:off x="6205599" y="4167630"/>
            <a:ext cx="13676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513D29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추후 계획</a:t>
            </a:r>
            <a:endParaRPr lang="zh-CN" altLang="en-US" sz="2400" dirty="0">
              <a:solidFill>
                <a:srgbClr val="513D29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88496857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00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500"/>
                            </p:stCondLst>
                            <p:childTnLst>
                              <p:par>
                                <p:cTn id="4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000"/>
                            </p:stCondLst>
                            <p:childTnLst>
                              <p:par>
                                <p:cTn id="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500"/>
                            </p:stCondLst>
                            <p:childTnLst>
                              <p:par>
                                <p:cTn id="5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0"/>
                            </p:stCondLst>
                            <p:childTnLst>
                              <p:par>
                                <p:cTn id="6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500"/>
                            </p:stCondLst>
                            <p:childTnLst>
                              <p:par>
                                <p:cTn id="6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6000"/>
                            </p:stCondLst>
                            <p:childTnLst>
                              <p:par>
                                <p:cTn id="7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6500"/>
                            </p:stCondLst>
                            <p:childTnLst>
                              <p:par>
                                <p:cTn id="7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6" grpId="0" animBg="1"/>
      <p:bldP spid="5" grpId="0" animBg="1"/>
      <p:bldP spid="2" grpId="0"/>
      <p:bldP spid="4" grpId="0"/>
      <p:bldP spid="209" grpId="0" animBg="1"/>
      <p:bldP spid="231" grpId="0" animBg="1"/>
      <p:bldP spid="253" grpId="0" animBg="1"/>
      <p:bldP spid="274" grpId="0"/>
      <p:bldP spid="275" grpId="0" animBg="1"/>
      <p:bldP spid="93" grpId="0"/>
      <p:bldP spid="9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7E4E800B-08C3-4A50-BEA5-4B32A4EF0FE7}"/>
              </a:ext>
            </a:extLst>
          </p:cNvPr>
          <p:cNvSpPr/>
          <p:nvPr/>
        </p:nvSpPr>
        <p:spPr>
          <a:xfrm>
            <a:off x="474860" y="1699068"/>
            <a:ext cx="3214958" cy="3803609"/>
          </a:xfrm>
          <a:prstGeom prst="roundRect">
            <a:avLst/>
          </a:prstGeom>
          <a:solidFill>
            <a:srgbClr val="93BF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直角三角形 19"/>
          <p:cNvSpPr/>
          <p:nvPr/>
        </p:nvSpPr>
        <p:spPr>
          <a:xfrm rot="5400000">
            <a:off x="2277659" y="1641600"/>
            <a:ext cx="126969" cy="114937"/>
          </a:xfrm>
          <a:prstGeom prst="rtTriangle">
            <a:avLst/>
          </a:prstGeom>
          <a:solidFill>
            <a:srgbClr val="3BAA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迷你简粗倩" panose="03000509000000000000" pitchFamily="65" charset="-122"/>
            </a:endParaRPr>
          </a:p>
        </p:txBody>
      </p:sp>
      <p:sp>
        <p:nvSpPr>
          <p:cNvPr id="2" name="Rectangle 5"/>
          <p:cNvSpPr>
            <a:spLocks noChangeAspect="1" noChangeArrowheads="1"/>
          </p:cNvSpPr>
          <p:nvPr/>
        </p:nvSpPr>
        <p:spPr bwMode="auto">
          <a:xfrm>
            <a:off x="-14288" y="0"/>
            <a:ext cx="12206287" cy="1169953"/>
          </a:xfrm>
          <a:prstGeom prst="rect">
            <a:avLst/>
          </a:prstGeom>
          <a:solidFill>
            <a:srgbClr val="93BF2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>
              <a:ea typeface="迷你简粗倩" panose="03000509000000000000" pitchFamily="65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788378" y="-42861"/>
            <a:ext cx="5331229" cy="1339078"/>
          </a:xfrm>
          <a:prstGeom prst="rect">
            <a:avLst/>
          </a:prstGeom>
          <a:solidFill>
            <a:srgbClr val="5DC6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迷你简粗倩" panose="03000509000000000000" pitchFamily="65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104631" y="254042"/>
            <a:ext cx="357822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ko-KR" altLang="en-US" sz="4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팀 </a:t>
            </a:r>
            <a:r>
              <a:rPr lang="en-US" altLang="ko-KR" sz="4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- </a:t>
            </a:r>
            <a:r>
              <a:rPr lang="ko-KR" altLang="en-US" sz="4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게임 소개</a:t>
            </a:r>
            <a:endParaRPr lang="zh-CN" altLang="en-US" sz="44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7866DA-DCBB-466B-AA50-7EAFD97D46F1}"/>
              </a:ext>
            </a:extLst>
          </p:cNvPr>
          <p:cNvSpPr txBox="1"/>
          <p:nvPr/>
        </p:nvSpPr>
        <p:spPr>
          <a:xfrm>
            <a:off x="620292" y="3989533"/>
            <a:ext cx="402590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dirty="0" err="1"/>
              <a:t>WENITY</a:t>
            </a:r>
            <a:endParaRPr lang="ko-KR" altLang="en-US" sz="6600" dirty="0"/>
          </a:p>
        </p:txBody>
      </p:sp>
      <p:pic>
        <p:nvPicPr>
          <p:cNvPr id="12" name="그림 11" descr="그리기, 창문이(가) 표시된 사진&#10;&#10;자동 생성된 설명">
            <a:extLst>
              <a:ext uri="{FF2B5EF4-FFF2-40B4-BE49-F238E27FC236}">
                <a16:creationId xmlns:a16="http://schemas.microsoft.com/office/drawing/2014/main" id="{F256C43A-99BD-44A2-A1A9-2DF372519F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500" y="2232867"/>
            <a:ext cx="1693182" cy="1693182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3777EBF0-FCFA-4AA5-8B70-5A97D936D49A}"/>
              </a:ext>
            </a:extLst>
          </p:cNvPr>
          <p:cNvSpPr txBox="1"/>
          <p:nvPr/>
        </p:nvSpPr>
        <p:spPr>
          <a:xfrm>
            <a:off x="4481458" y="3295273"/>
            <a:ext cx="2685351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19</a:t>
            </a:r>
            <a:r>
              <a:rPr lang="ko-KR" altLang="en-US" sz="2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기 정현석</a:t>
            </a:r>
            <a:endParaRPr lang="en-US" altLang="ko-KR" sz="24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algn="ctr"/>
            <a:r>
              <a:rPr lang="en-US" altLang="ko-KR" sz="2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(</a:t>
            </a:r>
            <a:r>
              <a:rPr lang="ko-KR" altLang="en-US" sz="2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소프트웨어공학전공</a:t>
            </a:r>
            <a:r>
              <a:rPr lang="en-US" altLang="ko-KR" sz="2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)</a:t>
            </a:r>
          </a:p>
          <a:p>
            <a:pPr algn="ctr"/>
            <a:endParaRPr lang="en-US" altLang="ko-KR" sz="24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algn="ctr"/>
            <a:r>
              <a:rPr lang="ko-KR" altLang="en-US" sz="2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기획</a:t>
            </a:r>
            <a:endParaRPr lang="en-US" altLang="ko-KR" sz="24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algn="ctr"/>
            <a:r>
              <a:rPr lang="ko-KR" altLang="en-US" sz="2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개발</a:t>
            </a:r>
          </a:p>
        </p:txBody>
      </p:sp>
      <p:pic>
        <p:nvPicPr>
          <p:cNvPr id="35" name="그림 34" descr="방이(가) 표시된 사진&#10;&#10;자동 생성된 설명">
            <a:extLst>
              <a:ext uri="{FF2B5EF4-FFF2-40B4-BE49-F238E27FC236}">
                <a16:creationId xmlns:a16="http://schemas.microsoft.com/office/drawing/2014/main" id="{A856A0C6-ADA2-4543-B64F-343D83FE42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2323" y="1858918"/>
            <a:ext cx="1163621" cy="1163621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2604058A-631E-4F4B-A30F-CD793A1CDDC0}"/>
              </a:ext>
            </a:extLst>
          </p:cNvPr>
          <p:cNvSpPr txBox="1"/>
          <p:nvPr/>
        </p:nvSpPr>
        <p:spPr>
          <a:xfrm>
            <a:off x="8150037" y="3295273"/>
            <a:ext cx="2685351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19</a:t>
            </a:r>
            <a:r>
              <a:rPr lang="ko-KR" altLang="en-US" sz="2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기 임원빈</a:t>
            </a:r>
            <a:endParaRPr lang="en-US" altLang="ko-KR" sz="24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algn="ctr"/>
            <a:r>
              <a:rPr lang="en-US" altLang="ko-KR" sz="2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(</a:t>
            </a:r>
            <a:r>
              <a:rPr lang="ko-KR" altLang="en-US" sz="2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소프트웨어공학전공</a:t>
            </a:r>
            <a:r>
              <a:rPr lang="en-US" altLang="ko-KR" sz="2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)</a:t>
            </a:r>
          </a:p>
          <a:p>
            <a:pPr algn="ctr"/>
            <a:endParaRPr lang="en-US" altLang="ko-KR" sz="24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algn="ctr"/>
            <a:r>
              <a:rPr lang="ko-KR" altLang="en-US" sz="2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기획</a:t>
            </a:r>
            <a:endParaRPr lang="en-US" altLang="ko-KR" sz="24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algn="ctr"/>
            <a:r>
              <a:rPr lang="ko-KR" altLang="en-US" sz="2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개발</a:t>
            </a:r>
            <a:endParaRPr lang="en-US" altLang="ko-KR" sz="24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algn="ctr"/>
            <a:r>
              <a:rPr lang="ko-KR" altLang="en-US" sz="2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그래픽</a:t>
            </a:r>
          </a:p>
        </p:txBody>
      </p:sp>
      <p:pic>
        <p:nvPicPr>
          <p:cNvPr id="37" name="그림 36" descr="시계, 방이(가) 표시된 사진&#10;&#10;자동 생성된 설명">
            <a:extLst>
              <a:ext uri="{FF2B5EF4-FFF2-40B4-BE49-F238E27FC236}">
                <a16:creationId xmlns:a16="http://schemas.microsoft.com/office/drawing/2014/main" id="{F5041CE5-93D8-4079-8FAC-B84D48BF96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9662" y="1858918"/>
            <a:ext cx="1214860" cy="1214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88511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19" grpId="0" animBg="1"/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直角三角形 19"/>
          <p:cNvSpPr/>
          <p:nvPr/>
        </p:nvSpPr>
        <p:spPr>
          <a:xfrm rot="5400000">
            <a:off x="6113590" y="1175264"/>
            <a:ext cx="126969" cy="114937"/>
          </a:xfrm>
          <a:prstGeom prst="rtTriangle">
            <a:avLst/>
          </a:prstGeom>
          <a:solidFill>
            <a:srgbClr val="3BAA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迷你简粗倩" panose="03000509000000000000" pitchFamily="65" charset="-122"/>
            </a:endParaRPr>
          </a:p>
        </p:txBody>
      </p:sp>
      <p:sp>
        <p:nvSpPr>
          <p:cNvPr id="2" name="Rectangle 5"/>
          <p:cNvSpPr>
            <a:spLocks noChangeAspect="1" noChangeArrowheads="1"/>
          </p:cNvSpPr>
          <p:nvPr/>
        </p:nvSpPr>
        <p:spPr bwMode="auto">
          <a:xfrm>
            <a:off x="-14288" y="0"/>
            <a:ext cx="12206287" cy="1169953"/>
          </a:xfrm>
          <a:prstGeom prst="rect">
            <a:avLst/>
          </a:prstGeom>
          <a:solidFill>
            <a:srgbClr val="93BF2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>
              <a:ea typeface="迷你简粗倩" panose="03000509000000000000" pitchFamily="65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788378" y="-42861"/>
            <a:ext cx="5331229" cy="1339078"/>
          </a:xfrm>
          <a:prstGeom prst="rect">
            <a:avLst/>
          </a:prstGeom>
          <a:solidFill>
            <a:srgbClr val="5DC6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迷你简粗倩" panose="03000509000000000000" pitchFamily="65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104631" y="254042"/>
            <a:ext cx="456246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ko-KR" altLang="en-US" sz="4400" b="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게임 컨셉 </a:t>
            </a:r>
            <a:r>
              <a:rPr lang="en-US" altLang="ko-KR" sz="4400" b="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- </a:t>
            </a:r>
            <a:r>
              <a:rPr lang="ko-KR" altLang="en-US" sz="4400" b="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스토리</a:t>
            </a:r>
            <a:endParaRPr lang="zh-CN" altLang="en-US" sz="4400" b="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8" name="그림 7" descr="물, 자연, 실외, 산호초이(가) 표시된 사진&#10;&#10;자동 생성된 설명">
            <a:extLst>
              <a:ext uri="{FF2B5EF4-FFF2-40B4-BE49-F238E27FC236}">
                <a16:creationId xmlns:a16="http://schemas.microsoft.com/office/drawing/2014/main" id="{C8C7A8A6-8319-4683-84D1-171FDA8471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5988" y="1839253"/>
            <a:ext cx="7377477" cy="414983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53EA965-A946-490C-9162-1C1A7F6A1F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489" y="4536262"/>
            <a:ext cx="3095650" cy="2321738"/>
          </a:xfrm>
          <a:prstGeom prst="rect">
            <a:avLst/>
          </a:prstGeom>
        </p:spPr>
      </p:pic>
      <p:pic>
        <p:nvPicPr>
          <p:cNvPr id="12" name="그림 11" descr="나무이(가) 표시된 사진&#10;&#10;자동 생성된 설명">
            <a:extLst>
              <a:ext uri="{FF2B5EF4-FFF2-40B4-BE49-F238E27FC236}">
                <a16:creationId xmlns:a16="http://schemas.microsoft.com/office/drawing/2014/main" id="{7B4FC364-818A-45CC-B900-E62E14F4620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2513" y="2610852"/>
            <a:ext cx="3026699" cy="2016538"/>
          </a:xfrm>
          <a:prstGeom prst="rect">
            <a:avLst/>
          </a:prstGeom>
        </p:spPr>
      </p:pic>
      <p:pic>
        <p:nvPicPr>
          <p:cNvPr id="14" name="그림 13" descr="나무이(가) 표시된 사진&#10;&#10;자동 생성된 설명">
            <a:extLst>
              <a:ext uri="{FF2B5EF4-FFF2-40B4-BE49-F238E27FC236}">
                <a16:creationId xmlns:a16="http://schemas.microsoft.com/office/drawing/2014/main" id="{04221BA7-5D94-4595-A2E9-1093905C67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5680" y="4214239"/>
            <a:ext cx="4285714" cy="2857143"/>
          </a:xfrm>
          <a:prstGeom prst="rect">
            <a:avLst/>
          </a:prstGeom>
        </p:spPr>
      </p:pic>
      <p:pic>
        <p:nvPicPr>
          <p:cNvPr id="16" name="그림 15" descr="별, 음식이(가) 표시된 사진&#10;&#10;자동 생성된 설명">
            <a:extLst>
              <a:ext uri="{FF2B5EF4-FFF2-40B4-BE49-F238E27FC236}">
                <a16:creationId xmlns:a16="http://schemas.microsoft.com/office/drawing/2014/main" id="{66E8D888-8280-46EE-882B-A2F61AC709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8563" y="1169248"/>
            <a:ext cx="4021983" cy="2694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7183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19" grpId="0" animBg="1"/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直角三角形 19"/>
          <p:cNvSpPr/>
          <p:nvPr/>
        </p:nvSpPr>
        <p:spPr>
          <a:xfrm rot="5400000">
            <a:off x="6113590" y="1175264"/>
            <a:ext cx="126969" cy="114937"/>
          </a:xfrm>
          <a:prstGeom prst="rtTriangle">
            <a:avLst/>
          </a:prstGeom>
          <a:solidFill>
            <a:srgbClr val="3BAA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迷你简粗倩" panose="03000509000000000000" pitchFamily="65" charset="-122"/>
            </a:endParaRPr>
          </a:p>
        </p:txBody>
      </p:sp>
      <p:sp>
        <p:nvSpPr>
          <p:cNvPr id="2" name="Rectangle 5"/>
          <p:cNvSpPr>
            <a:spLocks noChangeAspect="1" noChangeArrowheads="1"/>
          </p:cNvSpPr>
          <p:nvPr/>
        </p:nvSpPr>
        <p:spPr bwMode="auto">
          <a:xfrm>
            <a:off x="-14288" y="0"/>
            <a:ext cx="12206287" cy="1169953"/>
          </a:xfrm>
          <a:prstGeom prst="rect">
            <a:avLst/>
          </a:prstGeom>
          <a:solidFill>
            <a:srgbClr val="93BF2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>
              <a:ea typeface="迷你简粗倩" panose="03000509000000000000" pitchFamily="65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788378" y="-42861"/>
            <a:ext cx="5331229" cy="1339078"/>
          </a:xfrm>
          <a:prstGeom prst="rect">
            <a:avLst/>
          </a:prstGeom>
          <a:solidFill>
            <a:srgbClr val="5DC6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迷你简粗倩" panose="03000509000000000000" pitchFamily="65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104631" y="254042"/>
            <a:ext cx="456246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ko-KR" altLang="en-US" sz="4400" b="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게임 컨셉 </a:t>
            </a:r>
            <a:r>
              <a:rPr lang="en-US" altLang="ko-KR" sz="4400" b="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- </a:t>
            </a:r>
            <a:r>
              <a:rPr lang="ko-KR" altLang="en-US" sz="4400" b="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스토리</a:t>
            </a:r>
            <a:endParaRPr lang="zh-CN" altLang="en-US" sz="4400" b="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53EA965-A946-490C-9162-1C1A7F6A1F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9844" y="2171876"/>
            <a:ext cx="3095650" cy="2321738"/>
          </a:xfrm>
          <a:prstGeom prst="rect">
            <a:avLst/>
          </a:prstGeom>
        </p:spPr>
      </p:pic>
      <p:pic>
        <p:nvPicPr>
          <p:cNvPr id="12" name="그림 11" descr="나무이(가) 표시된 사진&#10;&#10;자동 생성된 설명">
            <a:extLst>
              <a:ext uri="{FF2B5EF4-FFF2-40B4-BE49-F238E27FC236}">
                <a16:creationId xmlns:a16="http://schemas.microsoft.com/office/drawing/2014/main" id="{7B4FC364-818A-45CC-B900-E62E14F4620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9140" y="2497931"/>
            <a:ext cx="3026699" cy="2016538"/>
          </a:xfrm>
          <a:prstGeom prst="rect">
            <a:avLst/>
          </a:prstGeom>
        </p:spPr>
      </p:pic>
      <p:pic>
        <p:nvPicPr>
          <p:cNvPr id="14" name="그림 13" descr="나무이(가) 표시된 사진&#10;&#10;자동 생성된 설명">
            <a:extLst>
              <a:ext uri="{FF2B5EF4-FFF2-40B4-BE49-F238E27FC236}">
                <a16:creationId xmlns:a16="http://schemas.microsoft.com/office/drawing/2014/main" id="{04221BA7-5D94-4595-A2E9-1093905C67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6543" y="1843468"/>
            <a:ext cx="4285714" cy="285714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101B1E9-69EA-4C2B-BD9D-9F661DD795F6}"/>
              </a:ext>
            </a:extLst>
          </p:cNvPr>
          <p:cNvSpPr txBox="1"/>
          <p:nvPr/>
        </p:nvSpPr>
        <p:spPr>
          <a:xfrm>
            <a:off x="1351547" y="4871805"/>
            <a:ext cx="18437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섬거북</a:t>
            </a:r>
            <a:endParaRPr lang="en-US" altLang="ko-KR" dirty="0"/>
          </a:p>
          <a:p>
            <a:r>
              <a:rPr lang="ko-KR" altLang="en-US" dirty="0"/>
              <a:t>유닛 성장 속도 </a:t>
            </a:r>
            <a:r>
              <a:rPr lang="en-US" altLang="ko-KR" dirty="0"/>
              <a:t>+</a:t>
            </a:r>
          </a:p>
          <a:p>
            <a:r>
              <a:rPr lang="ko-KR" altLang="en-US" dirty="0"/>
              <a:t>유닛 체력 </a:t>
            </a:r>
            <a:r>
              <a:rPr lang="en-US" altLang="ko-KR" dirty="0"/>
              <a:t>+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00EF2A-B6B5-471A-A8C8-24EDA051374C}"/>
              </a:ext>
            </a:extLst>
          </p:cNvPr>
          <p:cNvSpPr txBox="1"/>
          <p:nvPr/>
        </p:nvSpPr>
        <p:spPr>
          <a:xfrm>
            <a:off x="4939958" y="4907608"/>
            <a:ext cx="258917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부비새</a:t>
            </a:r>
            <a:endParaRPr lang="en-US" altLang="ko-KR" dirty="0"/>
          </a:p>
          <a:p>
            <a:r>
              <a:rPr lang="ko-KR" altLang="en-US" dirty="0"/>
              <a:t>동료 </a:t>
            </a:r>
            <a:r>
              <a:rPr lang="ko-KR" altLang="en-US" dirty="0" err="1"/>
              <a:t>섭외시</a:t>
            </a:r>
            <a:r>
              <a:rPr lang="ko-KR" altLang="en-US" dirty="0"/>
              <a:t> 필요 먹이 </a:t>
            </a:r>
            <a:r>
              <a:rPr lang="en-US" altLang="ko-KR" dirty="0"/>
              <a:t>–</a:t>
            </a:r>
          </a:p>
          <a:p>
            <a:r>
              <a:rPr lang="ko-KR" altLang="en-US" dirty="0"/>
              <a:t>유닛 공격 속도 </a:t>
            </a:r>
            <a:r>
              <a:rPr lang="en-US" altLang="ko-KR" dirty="0"/>
              <a:t>+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D7B20E-C47E-4853-B34E-587A7AD106E8}"/>
              </a:ext>
            </a:extLst>
          </p:cNvPr>
          <p:cNvSpPr txBox="1"/>
          <p:nvPr/>
        </p:nvSpPr>
        <p:spPr>
          <a:xfrm>
            <a:off x="8963526" y="4871805"/>
            <a:ext cx="156004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눈족제비</a:t>
            </a:r>
            <a:endParaRPr lang="en-US" altLang="ko-KR" dirty="0"/>
          </a:p>
          <a:p>
            <a:r>
              <a:rPr lang="ko-KR" altLang="en-US" dirty="0"/>
              <a:t>재화 수급 </a:t>
            </a:r>
            <a:r>
              <a:rPr lang="en-US" altLang="ko-KR" dirty="0"/>
              <a:t>+</a:t>
            </a:r>
          </a:p>
          <a:p>
            <a:r>
              <a:rPr lang="ko-KR" altLang="en-US" dirty="0"/>
              <a:t>유닛 공격력 </a:t>
            </a:r>
            <a:r>
              <a:rPr lang="en-US" altLang="ko-KR" dirty="0"/>
              <a:t>+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06833108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19" grpId="0" animBg="1"/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타원 11">
            <a:extLst>
              <a:ext uri="{FF2B5EF4-FFF2-40B4-BE49-F238E27FC236}">
                <a16:creationId xmlns:a16="http://schemas.microsoft.com/office/drawing/2014/main" id="{AF8A21C5-BAEB-42FE-99D6-4AB895D4AE3B}"/>
              </a:ext>
            </a:extLst>
          </p:cNvPr>
          <p:cNvSpPr/>
          <p:nvPr/>
        </p:nvSpPr>
        <p:spPr>
          <a:xfrm>
            <a:off x="3453583" y="1645798"/>
            <a:ext cx="6143983" cy="5006255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直角三角形 19"/>
          <p:cNvSpPr/>
          <p:nvPr/>
        </p:nvSpPr>
        <p:spPr>
          <a:xfrm rot="5400000">
            <a:off x="6113590" y="1175264"/>
            <a:ext cx="126969" cy="114937"/>
          </a:xfrm>
          <a:prstGeom prst="rtTriangle">
            <a:avLst/>
          </a:prstGeom>
          <a:solidFill>
            <a:srgbClr val="3BAA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迷你简粗倩" panose="03000509000000000000" pitchFamily="65" charset="-122"/>
            </a:endParaRPr>
          </a:p>
        </p:txBody>
      </p:sp>
      <p:sp>
        <p:nvSpPr>
          <p:cNvPr id="2" name="Rectangle 5"/>
          <p:cNvSpPr>
            <a:spLocks noChangeAspect="1" noChangeArrowheads="1"/>
          </p:cNvSpPr>
          <p:nvPr/>
        </p:nvSpPr>
        <p:spPr bwMode="auto">
          <a:xfrm>
            <a:off x="-14288" y="0"/>
            <a:ext cx="12206287" cy="1169953"/>
          </a:xfrm>
          <a:prstGeom prst="rect">
            <a:avLst/>
          </a:prstGeom>
          <a:solidFill>
            <a:srgbClr val="93BF2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>
              <a:ea typeface="迷你简粗倩" panose="03000509000000000000" pitchFamily="65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788378" y="-42861"/>
            <a:ext cx="5331229" cy="1339078"/>
          </a:xfrm>
          <a:prstGeom prst="rect">
            <a:avLst/>
          </a:prstGeom>
          <a:solidFill>
            <a:srgbClr val="5DC6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迷你简粗倩" panose="03000509000000000000" pitchFamily="65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104631" y="254042"/>
            <a:ext cx="456246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ko-KR" altLang="en-US" sz="4400" b="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게임 컨셉 </a:t>
            </a:r>
            <a:r>
              <a:rPr lang="en-US" altLang="ko-KR" sz="4400" b="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- </a:t>
            </a:r>
            <a:r>
              <a:rPr lang="ko-KR" altLang="en-US" sz="4400" b="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스토리</a:t>
            </a:r>
            <a:endParaRPr lang="zh-CN" altLang="en-US" sz="4400" b="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53EA965-A946-490C-9162-1C1A7F6A1F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3400" y="1107262"/>
            <a:ext cx="3095650" cy="232173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18DC5D6-0023-4580-9D35-761DA9CA1F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5634" y="2407595"/>
            <a:ext cx="3379879" cy="3482659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A10FC13A-FB26-41D4-A2F2-A9E7290221C3}"/>
              </a:ext>
            </a:extLst>
          </p:cNvPr>
          <p:cNvSpPr/>
          <p:nvPr/>
        </p:nvSpPr>
        <p:spPr>
          <a:xfrm>
            <a:off x="3027405" y="1738184"/>
            <a:ext cx="337752" cy="280086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5C3D18CF-FDEB-42D2-ABED-63E4CD722969}"/>
              </a:ext>
            </a:extLst>
          </p:cNvPr>
          <p:cNvSpPr/>
          <p:nvPr/>
        </p:nvSpPr>
        <p:spPr>
          <a:xfrm>
            <a:off x="3453991" y="1948249"/>
            <a:ext cx="582935" cy="551698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209427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19" grpId="0" animBg="1"/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直角三角形 19"/>
          <p:cNvSpPr/>
          <p:nvPr/>
        </p:nvSpPr>
        <p:spPr>
          <a:xfrm rot="5400000">
            <a:off x="6113590" y="1175264"/>
            <a:ext cx="126969" cy="114937"/>
          </a:xfrm>
          <a:prstGeom prst="rtTriangle">
            <a:avLst/>
          </a:prstGeom>
          <a:solidFill>
            <a:srgbClr val="3BAA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迷你简粗倩" panose="03000509000000000000" pitchFamily="65" charset="-122"/>
            </a:endParaRPr>
          </a:p>
        </p:txBody>
      </p:sp>
      <p:sp>
        <p:nvSpPr>
          <p:cNvPr id="2" name="Rectangle 5"/>
          <p:cNvSpPr>
            <a:spLocks noChangeAspect="1" noChangeArrowheads="1"/>
          </p:cNvSpPr>
          <p:nvPr/>
        </p:nvSpPr>
        <p:spPr bwMode="auto">
          <a:xfrm>
            <a:off x="-14288" y="0"/>
            <a:ext cx="12206287" cy="1169953"/>
          </a:xfrm>
          <a:prstGeom prst="rect">
            <a:avLst/>
          </a:prstGeom>
          <a:solidFill>
            <a:srgbClr val="93BF2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>
              <a:ea typeface="迷你简粗倩" panose="03000509000000000000" pitchFamily="65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788378" y="-42861"/>
            <a:ext cx="5331229" cy="1339078"/>
          </a:xfrm>
          <a:prstGeom prst="rect">
            <a:avLst/>
          </a:prstGeom>
          <a:solidFill>
            <a:srgbClr val="5DC6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迷你简粗倩" panose="03000509000000000000" pitchFamily="65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104631" y="254042"/>
            <a:ext cx="461376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ko-KR" altLang="en-US" sz="4400" b="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프로젝트 진행 상황</a:t>
            </a:r>
            <a:endParaRPr lang="zh-CN" altLang="en-US" sz="4400" b="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16928C1-E388-4CD2-8B69-36BB76ED4BE6}"/>
              </a:ext>
            </a:extLst>
          </p:cNvPr>
          <p:cNvSpPr txBox="1"/>
          <p:nvPr/>
        </p:nvSpPr>
        <p:spPr>
          <a:xfrm>
            <a:off x="1470248" y="2026333"/>
            <a:ext cx="5602491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accent1">
                    <a:lumMod val="50000"/>
                  </a:schemeClr>
                </a:solidFill>
              </a:rPr>
              <a:t>농장동물 스크립트 </a:t>
            </a:r>
            <a:r>
              <a:rPr lang="en-US" altLang="ko-KR" sz="2800" dirty="0">
                <a:solidFill>
                  <a:schemeClr val="accent1">
                    <a:lumMod val="50000"/>
                  </a:schemeClr>
                </a:solidFill>
              </a:rPr>
              <a:t>Animal</a:t>
            </a:r>
          </a:p>
          <a:p>
            <a:r>
              <a:rPr lang="en-US" altLang="ko-KR" sz="2400" dirty="0"/>
              <a:t>	-</a:t>
            </a:r>
            <a:r>
              <a:rPr lang="en-US" altLang="ko-KR" sz="2400" dirty="0" err="1"/>
              <a:t>PathFinding</a:t>
            </a:r>
            <a:endParaRPr lang="en-US" altLang="ko-KR" sz="2400" dirty="0"/>
          </a:p>
          <a:p>
            <a:r>
              <a:rPr lang="en-US" altLang="ko-KR" sz="2400" dirty="0"/>
              <a:t>	-</a:t>
            </a:r>
            <a:r>
              <a:rPr lang="en-US" altLang="ko-KR" sz="2400" dirty="0" err="1"/>
              <a:t>Growup</a:t>
            </a:r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r>
              <a:rPr lang="ko-KR" altLang="en-US" sz="2800" dirty="0">
                <a:solidFill>
                  <a:schemeClr val="accent1">
                    <a:lumMod val="50000"/>
                  </a:schemeClr>
                </a:solidFill>
              </a:rPr>
              <a:t>상점 스크립트 </a:t>
            </a:r>
            <a:r>
              <a:rPr lang="en-US" altLang="ko-KR" sz="2800" dirty="0" err="1">
                <a:solidFill>
                  <a:schemeClr val="accent1">
                    <a:lumMod val="50000"/>
                  </a:schemeClr>
                </a:solidFill>
              </a:rPr>
              <a:t>ShopButtonManager</a:t>
            </a:r>
            <a:endParaRPr lang="en-US" altLang="ko-KR" sz="2800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altLang="ko-KR" sz="2400" dirty="0"/>
              <a:t>	-</a:t>
            </a:r>
            <a:r>
              <a:rPr lang="ko-KR" altLang="en-US" sz="2400" dirty="0"/>
              <a:t>상점 </a:t>
            </a:r>
            <a:r>
              <a:rPr lang="en-US" altLang="ko-KR" sz="2400" dirty="0"/>
              <a:t>UI</a:t>
            </a:r>
          </a:p>
          <a:p>
            <a:r>
              <a:rPr lang="en-US" altLang="ko-KR" sz="2400" dirty="0"/>
              <a:t>	-</a:t>
            </a:r>
            <a:r>
              <a:rPr lang="ko-KR" altLang="en-US" sz="2400" dirty="0"/>
              <a:t>농장 동물 생성</a:t>
            </a:r>
            <a:endParaRPr lang="en-US" altLang="ko-KR" sz="2400" dirty="0"/>
          </a:p>
          <a:p>
            <a:r>
              <a:rPr lang="en-US" altLang="ko-KR" sz="2400" dirty="0"/>
              <a:t>	-</a:t>
            </a:r>
            <a:r>
              <a:rPr lang="ko-KR" altLang="en-US" sz="2400" dirty="0"/>
              <a:t>농장 오브젝트 생성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49C1C4-A220-4DCA-B110-347D1434F249}"/>
              </a:ext>
            </a:extLst>
          </p:cNvPr>
          <p:cNvSpPr txBox="1"/>
          <p:nvPr/>
        </p:nvSpPr>
        <p:spPr>
          <a:xfrm>
            <a:off x="7920507" y="2711004"/>
            <a:ext cx="373050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Portrait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를 </a:t>
            </a:r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Auto Landscape 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로 변경</a:t>
            </a:r>
            <a:endParaRPr lang="en-US" altLang="ko-KR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재화생산 구현</a:t>
            </a:r>
            <a:endParaRPr lang="en-US" altLang="ko-KR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en-US" altLang="ko-KR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DragManager</a:t>
            </a:r>
            <a:endParaRPr lang="en-US" altLang="ko-KR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.</a:t>
            </a:r>
          </a:p>
          <a:p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.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2033707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19" grpId="0" animBg="1"/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直角三角形 19"/>
          <p:cNvSpPr/>
          <p:nvPr/>
        </p:nvSpPr>
        <p:spPr>
          <a:xfrm rot="5400000">
            <a:off x="6113590" y="1175264"/>
            <a:ext cx="126969" cy="114937"/>
          </a:xfrm>
          <a:prstGeom prst="rtTriangle">
            <a:avLst/>
          </a:prstGeom>
          <a:solidFill>
            <a:srgbClr val="3BAA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迷你简粗倩" panose="03000509000000000000" pitchFamily="65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104631" y="254042"/>
            <a:ext cx="461376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ko-KR" altLang="en-US" sz="4400" b="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프로젝트 진행 상황</a:t>
            </a:r>
            <a:endParaRPr lang="zh-CN" altLang="en-US" sz="4400" b="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6" name="bandicam 2020-05-21 22-15-49-340">
            <a:hlinkClick r:id="" action="ppaction://media"/>
            <a:extLst>
              <a:ext uri="{FF2B5EF4-FFF2-40B4-BE49-F238E27FC236}">
                <a16:creationId xmlns:a16="http://schemas.microsoft.com/office/drawing/2014/main" id="{747BE0B5-AC68-4B83-BD1F-742884FB64A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98207" y="0"/>
            <a:ext cx="11285962" cy="6355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83317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7" dur="10673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8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9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0" fill="hold">
                      <p:stCondLst>
                        <p:cond delay="0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3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  <p:bldLst>
      <p:bldP spid="20" grpId="0" animBg="1"/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直角三角形 19"/>
          <p:cNvSpPr/>
          <p:nvPr/>
        </p:nvSpPr>
        <p:spPr>
          <a:xfrm rot="5400000">
            <a:off x="6106528" y="1168203"/>
            <a:ext cx="141091" cy="114937"/>
          </a:xfrm>
          <a:prstGeom prst="rtTriangle">
            <a:avLst/>
          </a:prstGeom>
          <a:solidFill>
            <a:srgbClr val="3BAA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迷你简粗倩" panose="03000509000000000000" pitchFamily="65" charset="-122"/>
            </a:endParaRPr>
          </a:p>
        </p:txBody>
      </p:sp>
      <p:sp>
        <p:nvSpPr>
          <p:cNvPr id="2" name="Rectangle 5"/>
          <p:cNvSpPr>
            <a:spLocks noChangeAspect="1" noChangeArrowheads="1"/>
          </p:cNvSpPr>
          <p:nvPr/>
        </p:nvSpPr>
        <p:spPr bwMode="auto">
          <a:xfrm>
            <a:off x="-3416" y="-14827"/>
            <a:ext cx="12206287" cy="1169953"/>
          </a:xfrm>
          <a:prstGeom prst="rect">
            <a:avLst/>
          </a:prstGeom>
          <a:solidFill>
            <a:srgbClr val="93BF2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>
              <a:ea typeface="迷你简粗倩" panose="03000509000000000000" pitchFamily="65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788378" y="-42861"/>
            <a:ext cx="5331229" cy="1339078"/>
          </a:xfrm>
          <a:prstGeom prst="rect">
            <a:avLst/>
          </a:prstGeom>
          <a:solidFill>
            <a:srgbClr val="5DC6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迷你简粗倩" panose="03000509000000000000" pitchFamily="65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098219" y="254042"/>
            <a:ext cx="322235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ko-KR" altLang="en-US" sz="4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프로젝트 진행</a:t>
            </a:r>
            <a:endParaRPr lang="zh-CN" altLang="en-US" sz="44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E613EF-91B8-4CDF-BC9A-11A7B596A04D}"/>
              </a:ext>
            </a:extLst>
          </p:cNvPr>
          <p:cNvSpPr txBox="1"/>
          <p:nvPr/>
        </p:nvSpPr>
        <p:spPr>
          <a:xfrm>
            <a:off x="788378" y="1620253"/>
            <a:ext cx="34676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/>
              <a:t>A* </a:t>
            </a:r>
            <a:r>
              <a:rPr lang="ko-KR" altLang="en-US" sz="2800" dirty="0"/>
              <a:t>알고리즘</a:t>
            </a:r>
            <a:r>
              <a:rPr lang="en-US" altLang="ko-KR" sz="2800" dirty="0"/>
              <a:t>(</a:t>
            </a:r>
            <a:r>
              <a:rPr lang="ko-KR" altLang="en-US" sz="2800" dirty="0"/>
              <a:t>길 찾기</a:t>
            </a:r>
            <a:r>
              <a:rPr lang="en-US" altLang="ko-KR" sz="2800" dirty="0"/>
              <a:t>)</a:t>
            </a:r>
            <a:endParaRPr lang="ko-KR" altLang="en-US" sz="28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F3A8B67-0841-4A55-BC42-CF1FC816F1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302" y="2598063"/>
            <a:ext cx="3585313" cy="245921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5C1C136-C598-4F0E-ABFB-C7A3D6B237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0180" y="2598063"/>
            <a:ext cx="3522755" cy="251022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724647B-990C-4BC5-A7EA-6EDB268D9D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6500" y="2550695"/>
            <a:ext cx="3493230" cy="2554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010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19" grpId="0" animBg="1"/>
      <p:bldP spid="3" grpId="0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2374</TotalTime>
  <Words>189</Words>
  <Application>Microsoft Office PowerPoint</Application>
  <PresentationFormat>와이드스크린</PresentationFormat>
  <Paragraphs>69</Paragraphs>
  <Slides>15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5" baseType="lpstr">
      <vt:lpstr>微软雅黑</vt:lpstr>
      <vt:lpstr>Calibri Light</vt:lpstr>
      <vt:lpstr>汉真广标</vt:lpstr>
      <vt:lpstr>迷你简粗倩</vt:lpstr>
      <vt:lpstr>经典综艺体简</vt:lpstr>
      <vt:lpstr>Calibri</vt:lpstr>
      <vt:lpstr>Arial</vt:lpstr>
      <vt:lpstr>Broadway</vt:lpstr>
      <vt:lpstr>휴먼모음T</vt:lpstr>
      <vt:lpstr>Office 主题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魏继斌</dc:creator>
  <cp:lastModifiedBy>임 원빈</cp:lastModifiedBy>
  <cp:revision>115</cp:revision>
  <dcterms:created xsi:type="dcterms:W3CDTF">2014-08-10T00:57:04Z</dcterms:created>
  <dcterms:modified xsi:type="dcterms:W3CDTF">2020-05-21T13:21:29Z</dcterms:modified>
</cp:coreProperties>
</file>